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46" r:id="rId4"/>
    <p:sldMasterId id="2147483847" r:id="rId5"/>
    <p:sldMasterId id="2147483848" r:id="rId6"/>
    <p:sldMasterId id="2147483849" r:id="rId7"/>
    <p:sldMasterId id="214748385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</p:sldIdLst>
  <p:sldSz cy="5143500" cx="9144000"/>
  <p:notesSz cx="6858000" cy="9144000"/>
  <p:embeddedFontLst>
    <p:embeddedFont>
      <p:font typeface="Optimistic Display Medium"/>
      <p:regular r:id="rId35"/>
      <p:bold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Tahoma"/>
      <p:regular r:id="rId41"/>
      <p:bold r:id="rId42"/>
    </p:embeddedFont>
    <p:embeddedFont>
      <p:font typeface="Optimistic Text"/>
      <p:regular r:id="rId43"/>
      <p:bold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  <p:embeddedFont>
      <p:font typeface="Gill Sans"/>
      <p:regular r:id="rId53"/>
      <p:bold r:id="rId54"/>
    </p:embeddedFont>
    <p:embeddedFont>
      <p:font typeface="Optimistic Display"/>
      <p:bold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42" Type="http://schemas.openxmlformats.org/officeDocument/2006/relationships/font" Target="fonts/Tahoma-bold.fntdata"/><Relationship Id="rId41" Type="http://schemas.openxmlformats.org/officeDocument/2006/relationships/font" Target="fonts/Tahoma-regular.fntdata"/><Relationship Id="rId44" Type="http://schemas.openxmlformats.org/officeDocument/2006/relationships/font" Target="fonts/OptimisticText-bold.fntdata"/><Relationship Id="rId43" Type="http://schemas.openxmlformats.org/officeDocument/2006/relationships/font" Target="fonts/OptimisticText-regular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HelveticaNeueLight-regular.fntdata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font" Target="fonts/OptimisticDisplayMedium-regular.fntdata"/><Relationship Id="rId34" Type="http://schemas.openxmlformats.org/officeDocument/2006/relationships/slide" Target="slides/slide25.xml"/><Relationship Id="rId37" Type="http://schemas.openxmlformats.org/officeDocument/2006/relationships/font" Target="fonts/Montserrat-regular.fntdata"/><Relationship Id="rId36" Type="http://schemas.openxmlformats.org/officeDocument/2006/relationships/font" Target="fonts/OptimisticDisplayMedium-bold.fntdata"/><Relationship Id="rId39" Type="http://schemas.openxmlformats.org/officeDocument/2006/relationships/font" Target="fonts/Montserrat-italic.fntdata"/><Relationship Id="rId38" Type="http://schemas.openxmlformats.org/officeDocument/2006/relationships/font" Target="fonts/Montserrat-bold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51" Type="http://schemas.openxmlformats.org/officeDocument/2006/relationships/font" Target="fonts/HelveticaNeueLight-italic.fntdata"/><Relationship Id="rId50" Type="http://schemas.openxmlformats.org/officeDocument/2006/relationships/font" Target="fonts/HelveticaNeueLight-bold.fntdata"/><Relationship Id="rId53" Type="http://schemas.openxmlformats.org/officeDocument/2006/relationships/font" Target="fonts/GillSans-regular.fntdata"/><Relationship Id="rId52" Type="http://schemas.openxmlformats.org/officeDocument/2006/relationships/font" Target="fonts/HelveticaNeueLight-boldItalic.fntdata"/><Relationship Id="rId55" Type="http://schemas.openxmlformats.org/officeDocument/2006/relationships/font" Target="fonts/OptimisticDisplay-bold.fntdata"/><Relationship Id="rId54" Type="http://schemas.openxmlformats.org/officeDocument/2006/relationships/font" Target="fonts/Gill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2fe0d5c861b_0_15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4" name="Google Shape;1534;g2fe0d5c861b_0_15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g2fe0d5c861b_0_15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2fe0d5c861b_0_16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5" name="Google Shape;1675;g2fe0d5c861b_0_16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we’ve talked about how we serve traffic, lets talk about how we control….</a:t>
            </a:r>
            <a:endParaRPr/>
          </a:p>
        </p:txBody>
      </p:sp>
      <p:sp>
        <p:nvSpPr>
          <p:cNvPr id="1676" name="Google Shape;1676;g2fe0d5c861b_0_16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2fe0d5c861b_0_16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5" name="Google Shape;1685;g2fe0d5c861b_0_16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0415" lvl="0" marL="370415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we quantify? sonar</a:t>
            </a:r>
            <a:endParaRPr/>
          </a:p>
          <a:p>
            <a:pPr indent="-370415" lvl="0" marL="370415" marR="0" rtl="0" algn="l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•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Sonar spreads a small percentage of thumbnail requests for a given DNS Resolver around the network, so we can measure performance.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2fe0d5c861b_0_16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7" name="Google Shape;1697;g2fe0d5c861b_0_16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Taking the latency inputs from Sonar and other systems, we have a global controller that uses DNS to manage which POP will handle the users request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Fracebook Global controller graphic loads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DNS Map / DNS Server graphic loads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Internet cloud and DNS resolvers laods, showing different IP addresses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2fe0d5c861b_0_1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6" name="Google Shape;1766;g2fe0d5c861b_0_1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“and this is a great start, and has allowed us to move from BGP being a total hammer to controllers being our fine scalpel for manipulating the egress of traffic from our network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Here each cloud represents a metro area with one or more pops. Metros are independent islands, where the global controller balances traffic at the metro/pop level only. 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This then doesn’t solve every use case for optimizing efficiency…”</a:t>
            </a:r>
            <a:endParaRPr/>
          </a:p>
        </p:txBody>
      </p:sp>
      <p:sp>
        <p:nvSpPr>
          <p:cNvPr id="1767" name="Google Shape;1767;g2fe0d5c861b_0_17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g2fe0d5c861b_0_18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7" name="Google Shape;1827;g2fe0d5c861b_0_18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0577" lvl="0" marL="220577" marR="0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1200"/>
              <a:buFont typeface="Calibri"/>
              <a:buChar char="-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products are different from many OTT services</a:t>
            </a:r>
            <a:endParaRPr/>
          </a:p>
          <a:p>
            <a:pPr indent="-220577" lvl="0" marL="220577" marR="0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1200"/>
              <a:buFont typeface="Calibri"/>
              <a:buChar char="-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&lt;CLICK&gt; two main parts, the typical static content, but also dynamic content</a:t>
            </a:r>
            <a:endParaRPr/>
          </a:p>
          <a:p>
            <a:pPr indent="-220577" lvl="0" marL="220577" marR="0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1200"/>
              <a:buFont typeface="Calibri"/>
              <a:buChar char="-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&lt;CLICK&gt; dynamic content is… this changes dynamically and needs global consistency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2fe0d5c861b_0_18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5" name="Google Shape;1835;g2fe0d5c861b_0_18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0415" lvl="0" marL="37041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bullet appears, click for further bullets</a:t>
            </a:r>
            <a:endParaRPr/>
          </a:p>
          <a:p>
            <a:pPr indent="-370415" lvl="0" marL="37041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900"/>
              <a:buFont typeface="Arial"/>
              <a:buChar char="•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Mention alternative routes could be other peering, IX or transit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2fe0d5c861b_0_18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7" name="Google Shape;1847;g2fe0d5c861b_0_18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essentially then what we decided to do was reuse the existing paradigm itself…</a:t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How do we take BGP and make it better...</a:t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First we needed data and counters....</a:t>
            </a:r>
            <a:endParaRPr/>
          </a:p>
          <a:p>
            <a:pPr indent="-10668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0668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0668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Label BGP session</a:t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“metro controller”?</a:t>
            </a:r>
            <a:endParaRPr/>
          </a:p>
          <a:p>
            <a:pPr indent="-10668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0668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0668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Began with router-level “hot link” offloads</a:t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But best alternate link may be on another router</a:t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Peer links may be asymmetric between peering routers</a:t>
            </a:r>
            <a:endParaRPr/>
          </a:p>
          <a:p>
            <a:pPr indent="-1143000" lvl="0" marL="1143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Lateral growth w/ decreasing peering &amp; Transit symmetry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mention diversion can be to other peer/ix as well as transit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2fe0d5c861b_0_18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9" name="Google Shape;1869;g2fe0d5c861b_0_18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two common questions we are looking to answer through this presentation…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Global Controller, making a change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&lt;AUTOLOAD&gt; DNS resolver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&lt;AUTOLOAD&gt; Talk to us, so we can investigate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g2fe0d5c861b_0_18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2fe0d5c861b_0_18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9" name="Google Shape;1879;g2fe0d5c861b_0_18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answer the peering and caching question: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Different types of content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&lt;AUTOLOAD&gt; FNAs can only serve a subset of content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&lt;AUTOLOAD&gt; Popularity – Cache efficiency (hit/miss)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&lt;AUTOLOAD&gt; Performance Measurements</a:t>
            </a:r>
            <a:endParaRPr/>
          </a:p>
        </p:txBody>
      </p:sp>
      <p:sp>
        <p:nvSpPr>
          <p:cNvPr id="1880" name="Google Shape;1880;g2fe0d5c861b_0_18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2fe0d5c861b_0_18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0" name="Google Shape;1890;g2fe0d5c861b_0_18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the big call to action from the ISPs, and our chance to sell taking or expanding peering and caching with us</a:t>
            </a:r>
            <a:endParaRPr/>
          </a:p>
        </p:txBody>
      </p:sp>
      <p:sp>
        <p:nvSpPr>
          <p:cNvPr id="1891" name="Google Shape;1891;g2fe0d5c861b_0_18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2fe0d5c861b_0_15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6" name="Google Shape;1576;g2fe0d5c861b_0_15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0415" lvl="0" marL="370415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900"/>
              <a:buFont typeface="Calibri"/>
              <a:buChar char="•"/>
            </a:pPr>
            <a:r>
              <a:rPr lang="en"/>
              <a:t>Multiple types of product</a:t>
            </a:r>
            <a:endParaRPr/>
          </a:p>
          <a:p>
            <a:pPr indent="-370415" lvl="0" marL="370415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900"/>
              <a:buFont typeface="Calibri"/>
              <a:buChar char="•"/>
            </a:pPr>
            <a:r>
              <a:rPr lang="en"/>
              <a:t>Messenger, Instagram, Facebook, WhatsApp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2fe0d5c861b_0_18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9" name="Google Shape;1899;g2fe0d5c861b_0_18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4 main methods of egress</a:t>
            </a:r>
            <a:endParaRPr/>
          </a:p>
        </p:txBody>
      </p:sp>
      <p:sp>
        <p:nvSpPr>
          <p:cNvPr id="1900" name="Google Shape;1900;g2fe0d5c861b_0_18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g2fe0d5c861b_0_19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5" name="Google Shape;1905;g2fe0d5c861b_0_19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Bullets load automatically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Caching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Like other OTT and CDN providers, we have an on-net offering – FNA Facebook Network Appliance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Available for qualifying networks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This can provide offload for pictures and videos across our product set – this is the bulk of the traffic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Really helps to absorb huge peaks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We can build resilient topologies inside your network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&lt;click&gt;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Safety Check appears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iPhone appears with live video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These are just two examples of things which can drive huge spikes in traffic.  Live video and safety check</a:t>
            </a:r>
            <a:endParaRPr/>
          </a:p>
        </p:txBody>
      </p:sp>
      <p:sp>
        <p:nvSpPr>
          <p:cNvPr id="1906" name="Google Shape;1906;g2fe0d5c861b_0_19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2fe0d5c861b_0_19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5" name="Google Shape;1925;g2fe0d5c861b_0_19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Bullets load automatically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Peering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We’re available on 70+ IXPs globally – and generally have multiple available in a metro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For qualifying networks, PNIs of Nx10G and Nx100G are available.  *** Try to avoid talking about requirements ***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You MUST MAINTAIN a peeringDB record.  We have heavy automation and peering isn’t possible without it</a:t>
            </a:r>
            <a:endParaRPr/>
          </a:p>
        </p:txBody>
      </p:sp>
      <p:sp>
        <p:nvSpPr>
          <p:cNvPr id="1926" name="Google Shape;1926;g2fe0d5c861b_0_19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2fe0d5c861b_0_19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0" name="Google Shape;1940;g2fe0d5c861b_0_19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Bullets load automatically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If we overlap in multiple locations, peering in all is preferred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We expect consistent prefix announcements  (may want to talk about how we don’t deliver consistent prefixes?)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Latency drives our delivery decision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– talk about how path prepends won’t help etc</a:t>
            </a:r>
            <a:endParaRPr/>
          </a:p>
        </p:txBody>
      </p:sp>
      <p:sp>
        <p:nvSpPr>
          <p:cNvPr id="1941" name="Google Shape;1941;g2fe0d5c861b_0_19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g2fe0d5c861b_0_19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6" name="Google Shape;1956;g2fe0d5c861b_0_19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Bullets load automatically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by EF when PNIs become full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resort unless we don’t peer – but why wouldn’t you peer?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aim to deliver as close to your point of interconnect with your transit as possible</a:t>
            </a:r>
            <a:endParaRPr/>
          </a:p>
        </p:txBody>
      </p:sp>
      <p:sp>
        <p:nvSpPr>
          <p:cNvPr id="1957" name="Google Shape;1957;g2fe0d5c861b_0_19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2fe0d5c861b_0_19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9" name="Google Shape;1969;g2fe0d5c861b_0_19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0" name="Google Shape;1970;g2fe0d5c861b_0_19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2fe1b758fc3_2_5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2fe1b758fc3_2_5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 Origin DC regions – housing millions of servers, interconnected by one of the largest software defined backbones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 edge pop markets, with 100s of pops across the globe.  Interconnected by our Edge Backbone.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 over 7000 caching clusters, deep inside ISP networks helping us deliver the most popular picture and video content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 3.88B users using our family of apps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fe0d5c861b_0_15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2" name="Google Shape;1602;g2fe0d5c861b_0_15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two common questions we are looking to answer through this presentation…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Why is my traceroute to www.facebook.com going over the Internet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&lt;CLICK&gt; Why isn’t all my traffic being served over the peering and/or caching we just setup</a:t>
            </a:r>
            <a:endParaRPr/>
          </a:p>
        </p:txBody>
      </p:sp>
      <p:sp>
        <p:nvSpPr>
          <p:cNvPr id="1603" name="Google Shape;1603;g2fe0d5c861b_0_15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2fe0d5c861b_0_16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0" name="Google Shape;1610;g2fe0d5c861b_0_16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g2fe0d5c861b_0_16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2fe0d5c861b_0_16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9" name="Google Shape;1619;g2fe0d5c861b_0_16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&lt;CLICK&gt; The slide will run showing traffic being served from Africa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&lt;CLICK&gt; Africa PoPs disappear and shows traffic being served from Europe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Our systems are designed to serve traffic from the nearest PoP to users…in the case of failure we will continue to serve traffic, but from the next nearest PoP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In the case of Arica, in the event of failure, traffic will generally be served from Europe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Graph shows what happens when traffic fails out of a country.  In this example you can see latency on the light green line goes from under 50ms to 200ms, showing what the impact can be, when things ail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2fe0d5c861b_0_16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2" name="Google Shape;1652;g2fe0d5c861b_0_16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&lt;CLICK&gt; The slide will run showing traffic being served from Africa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&lt;CLICK&gt; Africa PoPs disappear and shows traffic being served from Europe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Our systems are designed to serve traffic from the nearest PoP to users…in the case of failure we will continue to serve traffic, but from the next nearest PoP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In the case of Arica, in the event of failure, traffic will generally be served from Europe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"/>
              <a:t>Graph shows what happens when traffic fails out of a country.  In this example you can see latency on the light green line goes from under 50ms to 200ms, showing what the impact can be, when things ail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2fe0d5c861b_0_16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0" name="Google Shape;1660;g2fe0d5c861b_0_16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0577" lvl="0" marL="220577" marR="0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1200"/>
              <a:buFont typeface="Calibri"/>
              <a:buChar char="-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products are different from many OTT services</a:t>
            </a:r>
            <a:endParaRPr/>
          </a:p>
          <a:p>
            <a:pPr indent="-220577" lvl="0" marL="220577" marR="0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1200"/>
              <a:buFont typeface="Calibri"/>
              <a:buChar char="-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&lt;CLICK&gt; two main parts, the typical static content, but also dynamic content</a:t>
            </a:r>
            <a:endParaRPr/>
          </a:p>
          <a:p>
            <a:pPr indent="-220577" lvl="0" marL="220577" marR="0" rtl="0" algn="l">
              <a:spcBef>
                <a:spcPts val="0"/>
              </a:spcBef>
              <a:spcAft>
                <a:spcPts val="0"/>
              </a:spcAft>
              <a:buClr>
                <a:srgbClr val="3C5898"/>
              </a:buClr>
              <a:buSzPts val="1200"/>
              <a:buFont typeface="Calibri"/>
              <a:buChar char="-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&lt;CLICK&gt; dynamic content is… this changes dynamically and needs global consistency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2fe0d5c861b_0_16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8" name="Google Shape;1668;g2fe0d5c861b_0_16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AS Path prepared, med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Keep prefixes consistent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- Talk to us if you desire different actions to happen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g2fe0d5c861b_0_16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6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6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6.png"/><Relationship Id="rId3" Type="http://schemas.openxmlformats.org/officeDocument/2006/relationships/image" Target="../media/image23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4.png"/><Relationship Id="rId3" Type="http://schemas.openxmlformats.org/officeDocument/2006/relationships/image" Target="../media/image25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4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4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5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4.png"/><Relationship Id="rId3" Type="http://schemas.openxmlformats.org/officeDocument/2006/relationships/image" Target="../media/image25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Relationship Id="rId3" Type="http://schemas.openxmlformats.org/officeDocument/2006/relationships/image" Target="../media/image23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8.png"/><Relationship Id="rId3" Type="http://schemas.openxmlformats.org/officeDocument/2006/relationships/image" Target="../media/image23.pn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6.png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4.png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3.png"/><Relationship Id="rId3" Type="http://schemas.openxmlformats.org/officeDocument/2006/relationships/image" Target="../media/image27.png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6.png"/><Relationship Id="rId3" Type="http://schemas.openxmlformats.org/officeDocument/2006/relationships/image" Target="../media/image23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ark Background">
  <p:cSld name="Title Dark Background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131094" y="731044"/>
            <a:ext cx="47436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131094" y="3165872"/>
            <a:ext cx="47508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500"/>
            </a:lvl2pPr>
            <a:lvl3pPr lvl="2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400"/>
            </a:lvl3pPr>
            <a:lvl4pPr lvl="3" rtl="0" algn="ctr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lvl="4" rtl="0" algn="ctr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lvl="5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/>
            </a:lvl7pPr>
            <a:lvl8pPr lvl="7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/>
            </a:lvl8pPr>
            <a:lvl9pPr lvl="8" rtl="0" algn="ctr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" name="Google Shape;13;p2"/>
          <p:cNvSpPr txBox="1"/>
          <p:nvPr>
            <p:ph idx="2" type="body"/>
          </p:nvPr>
        </p:nvSpPr>
        <p:spPr>
          <a:xfrm>
            <a:off x="1131094" y="4429125"/>
            <a:ext cx="4764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b="0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3" type="body"/>
          </p:nvPr>
        </p:nvSpPr>
        <p:spPr>
          <a:xfrm>
            <a:off x="1131094" y="4169569"/>
            <a:ext cx="4764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b="0" sz="11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5" name="Google Shape;15;p2"/>
          <p:cNvSpPr txBox="1"/>
          <p:nvPr/>
        </p:nvSpPr>
        <p:spPr>
          <a:xfrm>
            <a:off x="-805815" y="1438788"/>
            <a:ext cx="805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 Lines &gt; </a:t>
            </a:r>
            <a:endParaRPr sz="1100"/>
          </a:p>
        </p:txBody>
      </p:sp>
      <p:sp>
        <p:nvSpPr>
          <p:cNvPr id="16" name="Google Shape;16;p2"/>
          <p:cNvSpPr txBox="1"/>
          <p:nvPr/>
        </p:nvSpPr>
        <p:spPr>
          <a:xfrm>
            <a:off x="-805815" y="1851935"/>
            <a:ext cx="805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Lines &gt; </a:t>
            </a:r>
            <a:endParaRPr sz="1100"/>
          </a:p>
        </p:txBody>
      </p:sp>
      <p:sp>
        <p:nvSpPr>
          <p:cNvPr id="17" name="Google Shape;17;p2"/>
          <p:cNvSpPr txBox="1"/>
          <p:nvPr/>
        </p:nvSpPr>
        <p:spPr>
          <a:xfrm>
            <a:off x="-805815" y="1009493"/>
            <a:ext cx="805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DATE PLACEMENT</a:t>
            </a:r>
            <a:endParaRPr sz="1100"/>
          </a:p>
        </p:txBody>
      </p:sp>
      <p:sp>
        <p:nvSpPr>
          <p:cNvPr id="18" name="Google Shape;18;p2"/>
          <p:cNvSpPr txBox="1"/>
          <p:nvPr/>
        </p:nvSpPr>
        <p:spPr>
          <a:xfrm>
            <a:off x="-805815" y="2300800"/>
            <a:ext cx="805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Lines &gt; </a:t>
            </a:r>
            <a:endParaRPr sz="1100"/>
          </a:p>
        </p:txBody>
      </p:sp>
      <p:sp>
        <p:nvSpPr>
          <p:cNvPr id="19" name="Google Shape;19;p2"/>
          <p:cNvSpPr txBox="1"/>
          <p:nvPr>
            <p:ph idx="4" type="body"/>
          </p:nvPr>
        </p:nvSpPr>
        <p:spPr>
          <a:xfrm>
            <a:off x="511969" y="1420416"/>
            <a:ext cx="516900" cy="26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5" type="body"/>
          </p:nvPr>
        </p:nvSpPr>
        <p:spPr>
          <a:xfrm>
            <a:off x="7680960" y="4319435"/>
            <a:ext cx="1050000" cy="453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1579" r="1579" t="7809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48">
          <p15:clr>
            <a:srgbClr val="FBAE40"/>
          </p15:clr>
        </p15:guide>
        <p15:guide id="2" orient="horz" pos="1059">
          <p15:clr>
            <a:srgbClr val="FBAE40"/>
          </p15:clr>
        </p15:guide>
        <p15:guide id="3" orient="horz" pos="895">
          <p15:clr>
            <a:srgbClr val="FBAE40"/>
          </p15:clr>
        </p15:guide>
        <p15:guide id="4" pos="323">
          <p15:clr>
            <a:srgbClr val="FBAE40"/>
          </p15:clr>
        </p15:guide>
        <p15:guide id="5" orient="horz" pos="1150">
          <p15:clr>
            <a:srgbClr val="FBAE40"/>
          </p15:clr>
        </p15:guide>
        <p15:guide id="6" orient="horz" pos="1434">
          <p15:clr>
            <a:srgbClr val="FBAE40"/>
          </p15:clr>
        </p15:guide>
        <p15:guide id="7" orient="horz" pos="1316">
          <p15:clr>
            <a:srgbClr val="FBAE40"/>
          </p15:clr>
        </p15:guide>
        <p15:guide id="8" orient="horz" pos="15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427225" y="1150828"/>
            <a:ext cx="23661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1"/>
          <p:cNvSpPr txBox="1"/>
          <p:nvPr>
            <p:ph idx="2" type="body"/>
          </p:nvPr>
        </p:nvSpPr>
        <p:spPr>
          <a:xfrm>
            <a:off x="3388995" y="1150828"/>
            <a:ext cx="23661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1"/>
          <p:cNvSpPr txBox="1"/>
          <p:nvPr>
            <p:ph idx="3" type="body"/>
          </p:nvPr>
        </p:nvSpPr>
        <p:spPr>
          <a:xfrm>
            <a:off x="6357558" y="1150828"/>
            <a:ext cx="23661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2286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None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4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Agenda (Gradient)">
  <p:cSld name="SECTION_HEADER_2_2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05"/>
          <p:cNvSpPr txBox="1"/>
          <p:nvPr>
            <p:ph idx="1" type="body"/>
          </p:nvPr>
        </p:nvSpPr>
        <p:spPr>
          <a:xfrm>
            <a:off x="4686300" y="936900"/>
            <a:ext cx="3396000" cy="342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SzPts val="1400"/>
              <a:buAutoNum type="romanLcPeriod"/>
              <a:defRPr sz="1400"/>
            </a:lvl9pPr>
          </a:lstStyle>
          <a:p/>
        </p:txBody>
      </p:sp>
      <p:sp>
        <p:nvSpPr>
          <p:cNvPr id="976" name="Google Shape;976;p105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Schedule">
  <p:cSld name="SECTION_HEADER_2_2_1"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06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9" name="Google Shape;979;p106"/>
          <p:cNvSpPr txBox="1"/>
          <p:nvPr>
            <p:ph idx="1" type="subTitle"/>
          </p:nvPr>
        </p:nvSpPr>
        <p:spPr>
          <a:xfrm>
            <a:off x="4293108" y="1197120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0" name="Google Shape;980;p106"/>
          <p:cNvSpPr txBox="1"/>
          <p:nvPr>
            <p:ph idx="2" type="subTitle"/>
          </p:nvPr>
        </p:nvSpPr>
        <p:spPr>
          <a:xfrm>
            <a:off x="6702552" y="1197120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1" name="Google Shape;981;p106"/>
          <p:cNvSpPr txBox="1"/>
          <p:nvPr>
            <p:ph idx="3" type="subTitle"/>
          </p:nvPr>
        </p:nvSpPr>
        <p:spPr>
          <a:xfrm>
            <a:off x="4293108" y="101424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82" name="Google Shape;982;p106"/>
          <p:cNvSpPr txBox="1"/>
          <p:nvPr>
            <p:ph idx="4" type="subTitle"/>
          </p:nvPr>
        </p:nvSpPr>
        <p:spPr>
          <a:xfrm>
            <a:off x="6702552" y="101424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83" name="Google Shape;983;p106"/>
          <p:cNvSpPr txBox="1"/>
          <p:nvPr>
            <p:ph idx="5" type="subTitle"/>
          </p:nvPr>
        </p:nvSpPr>
        <p:spPr>
          <a:xfrm>
            <a:off x="4293108" y="2065804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4" name="Google Shape;984;p106"/>
          <p:cNvSpPr txBox="1"/>
          <p:nvPr>
            <p:ph idx="6" type="subTitle"/>
          </p:nvPr>
        </p:nvSpPr>
        <p:spPr>
          <a:xfrm>
            <a:off x="6702552" y="2065804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5" name="Google Shape;985;p106"/>
          <p:cNvSpPr txBox="1"/>
          <p:nvPr>
            <p:ph idx="7" type="subTitle"/>
          </p:nvPr>
        </p:nvSpPr>
        <p:spPr>
          <a:xfrm>
            <a:off x="4293108" y="188292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86" name="Google Shape;986;p106"/>
          <p:cNvSpPr txBox="1"/>
          <p:nvPr>
            <p:ph idx="8" type="subTitle"/>
          </p:nvPr>
        </p:nvSpPr>
        <p:spPr>
          <a:xfrm>
            <a:off x="6702552" y="188292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87" name="Google Shape;987;p106"/>
          <p:cNvSpPr txBox="1"/>
          <p:nvPr>
            <p:ph idx="9" type="subTitle"/>
          </p:nvPr>
        </p:nvSpPr>
        <p:spPr>
          <a:xfrm>
            <a:off x="4293108" y="2934481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8" name="Google Shape;988;p106"/>
          <p:cNvSpPr txBox="1"/>
          <p:nvPr>
            <p:ph idx="13" type="subTitle"/>
          </p:nvPr>
        </p:nvSpPr>
        <p:spPr>
          <a:xfrm>
            <a:off x="6702552" y="2934481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89" name="Google Shape;989;p106"/>
          <p:cNvSpPr txBox="1"/>
          <p:nvPr>
            <p:ph idx="14" type="subTitle"/>
          </p:nvPr>
        </p:nvSpPr>
        <p:spPr>
          <a:xfrm>
            <a:off x="4293108" y="275160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0" name="Google Shape;990;p106"/>
          <p:cNvSpPr txBox="1"/>
          <p:nvPr>
            <p:ph idx="15" type="subTitle"/>
          </p:nvPr>
        </p:nvSpPr>
        <p:spPr>
          <a:xfrm>
            <a:off x="6702552" y="275160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1" name="Google Shape;991;p106"/>
          <p:cNvSpPr txBox="1"/>
          <p:nvPr>
            <p:ph idx="16" type="subTitle"/>
          </p:nvPr>
        </p:nvSpPr>
        <p:spPr>
          <a:xfrm>
            <a:off x="4293108" y="3803165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92" name="Google Shape;992;p106"/>
          <p:cNvSpPr txBox="1"/>
          <p:nvPr>
            <p:ph idx="17" type="subTitle"/>
          </p:nvPr>
        </p:nvSpPr>
        <p:spPr>
          <a:xfrm>
            <a:off x="6702552" y="3803165"/>
            <a:ext cx="21123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993" name="Google Shape;993;p106"/>
          <p:cNvSpPr txBox="1"/>
          <p:nvPr>
            <p:ph idx="18" type="subTitle"/>
          </p:nvPr>
        </p:nvSpPr>
        <p:spPr>
          <a:xfrm>
            <a:off x="4293108" y="3620282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4" name="Google Shape;994;p106"/>
          <p:cNvSpPr txBox="1"/>
          <p:nvPr>
            <p:ph idx="19" type="subTitle"/>
          </p:nvPr>
        </p:nvSpPr>
        <p:spPr>
          <a:xfrm>
            <a:off x="6702552" y="3620282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5" name="Google Shape;995;p106"/>
          <p:cNvSpPr txBox="1"/>
          <p:nvPr>
            <p:ph idx="20" type="subTitle"/>
          </p:nvPr>
        </p:nvSpPr>
        <p:spPr>
          <a:xfrm>
            <a:off x="4293108" y="142572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6" name="Google Shape;996;p106"/>
          <p:cNvSpPr txBox="1"/>
          <p:nvPr>
            <p:ph idx="21" type="subTitle"/>
          </p:nvPr>
        </p:nvSpPr>
        <p:spPr>
          <a:xfrm>
            <a:off x="6702552" y="142572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7" name="Google Shape;997;p106"/>
          <p:cNvSpPr txBox="1"/>
          <p:nvPr>
            <p:ph idx="22" type="subTitle"/>
          </p:nvPr>
        </p:nvSpPr>
        <p:spPr>
          <a:xfrm>
            <a:off x="4293108" y="229440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8" name="Google Shape;998;p106"/>
          <p:cNvSpPr txBox="1"/>
          <p:nvPr>
            <p:ph idx="23" type="subTitle"/>
          </p:nvPr>
        </p:nvSpPr>
        <p:spPr>
          <a:xfrm>
            <a:off x="6702552" y="229440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999" name="Google Shape;999;p106"/>
          <p:cNvSpPr txBox="1"/>
          <p:nvPr>
            <p:ph idx="24" type="subTitle"/>
          </p:nvPr>
        </p:nvSpPr>
        <p:spPr>
          <a:xfrm>
            <a:off x="4293108" y="316308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000" name="Google Shape;1000;p106"/>
          <p:cNvSpPr txBox="1"/>
          <p:nvPr>
            <p:ph idx="25" type="subTitle"/>
          </p:nvPr>
        </p:nvSpPr>
        <p:spPr>
          <a:xfrm>
            <a:off x="6702552" y="316308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001" name="Google Shape;1001;p106"/>
          <p:cNvSpPr txBox="1"/>
          <p:nvPr>
            <p:ph idx="26" type="subTitle"/>
          </p:nvPr>
        </p:nvSpPr>
        <p:spPr>
          <a:xfrm>
            <a:off x="4293108" y="403176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002" name="Google Shape;1002;p106"/>
          <p:cNvSpPr txBox="1"/>
          <p:nvPr>
            <p:ph idx="27" type="subTitle"/>
          </p:nvPr>
        </p:nvSpPr>
        <p:spPr>
          <a:xfrm>
            <a:off x="6702552" y="4031763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Mission">
  <p:cSld name="SECTION_HEADER_2_1_2_1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07"/>
          <p:cNvSpPr txBox="1"/>
          <p:nvPr>
            <p:ph type="title"/>
          </p:nvPr>
        </p:nvSpPr>
        <p:spPr>
          <a:xfrm>
            <a:off x="763524" y="1911096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5" name="Google Shape;1005;p107"/>
          <p:cNvSpPr txBox="1"/>
          <p:nvPr>
            <p:ph idx="1" type="subTitle"/>
          </p:nvPr>
        </p:nvSpPr>
        <p:spPr>
          <a:xfrm>
            <a:off x="763524" y="1499616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Quote">
  <p:cSld name="SECTION_HEADER_2_1_2_2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8"/>
          <p:cNvSpPr txBox="1"/>
          <p:nvPr>
            <p:ph type="title"/>
          </p:nvPr>
        </p:nvSpPr>
        <p:spPr>
          <a:xfrm>
            <a:off x="763524" y="1394460"/>
            <a:ext cx="6688800" cy="20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08" name="Google Shape;1008;p108"/>
          <p:cNvSpPr txBox="1"/>
          <p:nvPr>
            <p:ph idx="1" type="subTitle"/>
          </p:nvPr>
        </p:nvSpPr>
        <p:spPr>
          <a:xfrm>
            <a:off x="763524" y="3771900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Section">
  <p:cSld name="SECTION_HEADER_2_3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9"/>
          <p:cNvSpPr txBox="1"/>
          <p:nvPr>
            <p:ph type="ctrTitle"/>
          </p:nvPr>
        </p:nvSpPr>
        <p:spPr>
          <a:xfrm>
            <a:off x="763524" y="2103894"/>
            <a:ext cx="5982600" cy="8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Section (Gradient)">
  <p:cSld name="SECTION_HEADER_2_3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10"/>
          <p:cNvSpPr txBox="1"/>
          <p:nvPr>
            <p:ph type="ctrTitle"/>
          </p:nvPr>
        </p:nvSpPr>
        <p:spPr>
          <a:xfrm>
            <a:off x="763524" y="2103894"/>
            <a:ext cx="5982600" cy="8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Text">
  <p:cSld name="TITLE_AND_BODY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11"/>
          <p:cNvSpPr txBox="1"/>
          <p:nvPr>
            <p:ph type="title"/>
          </p:nvPr>
        </p:nvSpPr>
        <p:spPr>
          <a:xfrm>
            <a:off x="763524" y="1266444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5" name="Google Shape;1015;p111"/>
          <p:cNvSpPr txBox="1"/>
          <p:nvPr>
            <p:ph idx="1" type="body"/>
          </p:nvPr>
        </p:nvSpPr>
        <p:spPr>
          <a:xfrm>
            <a:off x="763524" y="2007108"/>
            <a:ext cx="739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16" name="Google Shape;1016;p111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ext (Two-Thirds)">
  <p:cSld name="TITLE_AND_BODY_1_1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12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  <p:sp>
        <p:nvSpPr>
          <p:cNvPr id="1019" name="Google Shape;1019;p112"/>
          <p:cNvSpPr txBox="1"/>
          <p:nvPr>
            <p:ph type="title"/>
          </p:nvPr>
        </p:nvSpPr>
        <p:spPr>
          <a:xfrm>
            <a:off x="763524" y="1266444"/>
            <a:ext cx="44529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0" name="Google Shape;1020;p112"/>
          <p:cNvSpPr txBox="1"/>
          <p:nvPr>
            <p:ph idx="2" type="body"/>
          </p:nvPr>
        </p:nvSpPr>
        <p:spPr>
          <a:xfrm>
            <a:off x="763524" y="2432301"/>
            <a:ext cx="445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Text (Half)">
  <p:cSld name="TITLE_AND_BODY_2"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13"/>
          <p:cNvSpPr txBox="1"/>
          <p:nvPr>
            <p:ph type="title"/>
          </p:nvPr>
        </p:nvSpPr>
        <p:spPr>
          <a:xfrm>
            <a:off x="388620" y="1266444"/>
            <a:ext cx="38727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3" name="Google Shape;1023;p113"/>
          <p:cNvSpPr txBox="1"/>
          <p:nvPr>
            <p:ph idx="1" type="body"/>
          </p:nvPr>
        </p:nvSpPr>
        <p:spPr>
          <a:xfrm>
            <a:off x="388620" y="2432304"/>
            <a:ext cx="38727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24" name="Google Shape;1024;p113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Text (Third)">
  <p:cSld name="TITLE_AND_BODY_2_1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14"/>
          <p:cNvSpPr txBox="1"/>
          <p:nvPr>
            <p:ph type="title"/>
          </p:nvPr>
        </p:nvSpPr>
        <p:spPr>
          <a:xfrm>
            <a:off x="388620" y="1266444"/>
            <a:ext cx="24645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7" name="Google Shape;1027;p114"/>
          <p:cNvSpPr txBox="1"/>
          <p:nvPr>
            <p:ph idx="1" type="body"/>
          </p:nvPr>
        </p:nvSpPr>
        <p:spPr>
          <a:xfrm>
            <a:off x="388620" y="2871216"/>
            <a:ext cx="24645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28" name="Google Shape;1028;p114"/>
          <p:cNvSpPr txBox="1"/>
          <p:nvPr>
            <p:ph idx="2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">
  <p:cSld name="Four Colum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427225" y="1150828"/>
            <a:ext cx="19026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2"/>
          <p:cNvSpPr txBox="1"/>
          <p:nvPr>
            <p:ph idx="2" type="body"/>
          </p:nvPr>
        </p:nvSpPr>
        <p:spPr>
          <a:xfrm>
            <a:off x="2539365" y="1150828"/>
            <a:ext cx="19266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2"/>
          <p:cNvSpPr txBox="1"/>
          <p:nvPr>
            <p:ph idx="3" type="body"/>
          </p:nvPr>
        </p:nvSpPr>
        <p:spPr>
          <a:xfrm>
            <a:off x="6804421" y="1150828"/>
            <a:ext cx="19194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4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5" type="body"/>
          </p:nvPr>
        </p:nvSpPr>
        <p:spPr>
          <a:xfrm>
            <a:off x="4675679" y="1150828"/>
            <a:ext cx="19194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Columns (Two)">
  <p:cSld name="TITLE_AND_BODY_2_2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15"/>
          <p:cNvSpPr txBox="1"/>
          <p:nvPr>
            <p:ph type="title"/>
          </p:nvPr>
        </p:nvSpPr>
        <p:spPr>
          <a:xfrm>
            <a:off x="763524" y="1266444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1" name="Google Shape;1031;p115"/>
          <p:cNvSpPr txBox="1"/>
          <p:nvPr>
            <p:ph idx="1" type="body"/>
          </p:nvPr>
        </p:nvSpPr>
        <p:spPr>
          <a:xfrm>
            <a:off x="763524" y="2875788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32" name="Google Shape;1032;p115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33" name="Google Shape;1033;p115"/>
          <p:cNvSpPr txBox="1"/>
          <p:nvPr>
            <p:ph idx="3" type="title"/>
          </p:nvPr>
        </p:nvSpPr>
        <p:spPr>
          <a:xfrm>
            <a:off x="5216652" y="1266444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4" name="Google Shape;1034;p115"/>
          <p:cNvSpPr txBox="1"/>
          <p:nvPr>
            <p:ph idx="4" type="body"/>
          </p:nvPr>
        </p:nvSpPr>
        <p:spPr>
          <a:xfrm>
            <a:off x="5216652" y="2875788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Columns (Three)">
  <p:cSld name="TITLE_AND_BODY_2_2_1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16"/>
          <p:cNvSpPr txBox="1"/>
          <p:nvPr>
            <p:ph type="title"/>
          </p:nvPr>
        </p:nvSpPr>
        <p:spPr>
          <a:xfrm>
            <a:off x="580644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7" name="Google Shape;1037;p116"/>
          <p:cNvSpPr txBox="1"/>
          <p:nvPr>
            <p:ph idx="1" type="body"/>
          </p:nvPr>
        </p:nvSpPr>
        <p:spPr>
          <a:xfrm>
            <a:off x="580644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38" name="Google Shape;1038;p116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39" name="Google Shape;1039;p116"/>
          <p:cNvSpPr txBox="1"/>
          <p:nvPr>
            <p:ph idx="3" type="title"/>
          </p:nvPr>
        </p:nvSpPr>
        <p:spPr>
          <a:xfrm>
            <a:off x="3547872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0" name="Google Shape;1040;p116"/>
          <p:cNvSpPr txBox="1"/>
          <p:nvPr>
            <p:ph idx="4" type="body"/>
          </p:nvPr>
        </p:nvSpPr>
        <p:spPr>
          <a:xfrm>
            <a:off x="3547872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41" name="Google Shape;1041;p116"/>
          <p:cNvSpPr txBox="1"/>
          <p:nvPr>
            <p:ph idx="5" type="title"/>
          </p:nvPr>
        </p:nvSpPr>
        <p:spPr>
          <a:xfrm>
            <a:off x="6519672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2" name="Google Shape;1042;p116"/>
          <p:cNvSpPr txBox="1"/>
          <p:nvPr>
            <p:ph idx="6" type="body"/>
          </p:nvPr>
        </p:nvSpPr>
        <p:spPr>
          <a:xfrm>
            <a:off x="6519672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_Columns (Four)">
  <p:cSld name="TITLE_AND_BODY_2_2_1_1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17"/>
          <p:cNvSpPr txBox="1"/>
          <p:nvPr>
            <p:ph type="title"/>
          </p:nvPr>
        </p:nvSpPr>
        <p:spPr>
          <a:xfrm>
            <a:off x="580644" y="1243584"/>
            <a:ext cx="16689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5" name="Google Shape;1045;p117"/>
          <p:cNvSpPr txBox="1"/>
          <p:nvPr>
            <p:ph idx="1" type="body"/>
          </p:nvPr>
        </p:nvSpPr>
        <p:spPr>
          <a:xfrm>
            <a:off x="580644" y="2391156"/>
            <a:ext cx="16689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46" name="Google Shape;1046;p117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47" name="Google Shape;1047;p117"/>
          <p:cNvSpPr txBox="1"/>
          <p:nvPr>
            <p:ph idx="3" type="title"/>
          </p:nvPr>
        </p:nvSpPr>
        <p:spPr>
          <a:xfrm>
            <a:off x="2683764" y="1243584"/>
            <a:ext cx="16689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48" name="Google Shape;1048;p117"/>
          <p:cNvSpPr txBox="1"/>
          <p:nvPr>
            <p:ph idx="4" type="body"/>
          </p:nvPr>
        </p:nvSpPr>
        <p:spPr>
          <a:xfrm>
            <a:off x="2683764" y="2391156"/>
            <a:ext cx="16689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49" name="Google Shape;1049;p117"/>
          <p:cNvSpPr txBox="1"/>
          <p:nvPr>
            <p:ph idx="5" type="title"/>
          </p:nvPr>
        </p:nvSpPr>
        <p:spPr>
          <a:xfrm>
            <a:off x="4786884" y="1243584"/>
            <a:ext cx="16689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50" name="Google Shape;1050;p117"/>
          <p:cNvSpPr txBox="1"/>
          <p:nvPr>
            <p:ph idx="6" type="body"/>
          </p:nvPr>
        </p:nvSpPr>
        <p:spPr>
          <a:xfrm>
            <a:off x="4786884" y="2391156"/>
            <a:ext cx="16689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51" name="Google Shape;1051;p117"/>
          <p:cNvSpPr txBox="1"/>
          <p:nvPr>
            <p:ph idx="7" type="title"/>
          </p:nvPr>
        </p:nvSpPr>
        <p:spPr>
          <a:xfrm>
            <a:off x="6890004" y="1243584"/>
            <a:ext cx="16689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52" name="Google Shape;1052;p117"/>
          <p:cNvSpPr txBox="1"/>
          <p:nvPr>
            <p:ph idx="8" type="body"/>
          </p:nvPr>
        </p:nvSpPr>
        <p:spPr>
          <a:xfrm>
            <a:off x="6890004" y="2391156"/>
            <a:ext cx="16689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9_Points (Two)">
  <p:cSld name="TITLE_AND_BODY_2_2_1_2_2"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8"/>
          <p:cNvSpPr txBox="1"/>
          <p:nvPr>
            <p:ph type="title"/>
          </p:nvPr>
        </p:nvSpPr>
        <p:spPr>
          <a:xfrm>
            <a:off x="758952" y="318211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55" name="Google Shape;1055;p118"/>
          <p:cNvSpPr txBox="1"/>
          <p:nvPr>
            <p:ph idx="1" type="body"/>
          </p:nvPr>
        </p:nvSpPr>
        <p:spPr>
          <a:xfrm>
            <a:off x="758952" y="3922776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56" name="Google Shape;1056;p118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57" name="Google Shape;1057;p118"/>
          <p:cNvSpPr txBox="1"/>
          <p:nvPr>
            <p:ph idx="3" type="title"/>
          </p:nvPr>
        </p:nvSpPr>
        <p:spPr>
          <a:xfrm>
            <a:off x="5216652" y="318211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58" name="Google Shape;1058;p118"/>
          <p:cNvSpPr txBox="1"/>
          <p:nvPr>
            <p:ph idx="4" type="body"/>
          </p:nvPr>
        </p:nvSpPr>
        <p:spPr>
          <a:xfrm>
            <a:off x="5216652" y="3922776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2_Points (Three)">
  <p:cSld name="TITLE_AND_BODY_2_2_1_2"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19"/>
          <p:cNvSpPr txBox="1"/>
          <p:nvPr>
            <p:ph type="title"/>
          </p:nvPr>
        </p:nvSpPr>
        <p:spPr>
          <a:xfrm>
            <a:off x="580644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1" name="Google Shape;1061;p119"/>
          <p:cNvSpPr txBox="1"/>
          <p:nvPr>
            <p:ph idx="1" type="body"/>
          </p:nvPr>
        </p:nvSpPr>
        <p:spPr>
          <a:xfrm>
            <a:off x="580644" y="3543301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62" name="Google Shape;1062;p119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63" name="Google Shape;1063;p119"/>
          <p:cNvSpPr txBox="1"/>
          <p:nvPr>
            <p:ph idx="3" type="title"/>
          </p:nvPr>
        </p:nvSpPr>
        <p:spPr>
          <a:xfrm>
            <a:off x="3364519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4" name="Google Shape;1064;p119"/>
          <p:cNvSpPr txBox="1"/>
          <p:nvPr>
            <p:ph idx="4" type="body"/>
          </p:nvPr>
        </p:nvSpPr>
        <p:spPr>
          <a:xfrm>
            <a:off x="3364519" y="3543300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65" name="Google Shape;1065;p119"/>
          <p:cNvSpPr txBox="1"/>
          <p:nvPr>
            <p:ph idx="5" type="title"/>
          </p:nvPr>
        </p:nvSpPr>
        <p:spPr>
          <a:xfrm>
            <a:off x="6148386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6" name="Google Shape;1066;p119"/>
          <p:cNvSpPr txBox="1"/>
          <p:nvPr>
            <p:ph idx="6" type="body"/>
          </p:nvPr>
        </p:nvSpPr>
        <p:spPr>
          <a:xfrm>
            <a:off x="6148386" y="3543301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Points (Four)">
  <p:cSld name="TITLE_AND_BODY_2_2_1_2_1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20"/>
          <p:cNvSpPr txBox="1"/>
          <p:nvPr>
            <p:ph type="title"/>
          </p:nvPr>
        </p:nvSpPr>
        <p:spPr>
          <a:xfrm>
            <a:off x="58064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9" name="Google Shape;1069;p120"/>
          <p:cNvSpPr txBox="1"/>
          <p:nvPr>
            <p:ph idx="1" type="body"/>
          </p:nvPr>
        </p:nvSpPr>
        <p:spPr>
          <a:xfrm>
            <a:off x="58064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70" name="Google Shape;1070;p120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71" name="Google Shape;1071;p120"/>
          <p:cNvSpPr txBox="1"/>
          <p:nvPr>
            <p:ph idx="3" type="title"/>
          </p:nvPr>
        </p:nvSpPr>
        <p:spPr>
          <a:xfrm>
            <a:off x="268376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2" name="Google Shape;1072;p120"/>
          <p:cNvSpPr txBox="1"/>
          <p:nvPr>
            <p:ph idx="4" type="body"/>
          </p:nvPr>
        </p:nvSpPr>
        <p:spPr>
          <a:xfrm>
            <a:off x="268376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73" name="Google Shape;1073;p120"/>
          <p:cNvSpPr txBox="1"/>
          <p:nvPr>
            <p:ph idx="5" type="title"/>
          </p:nvPr>
        </p:nvSpPr>
        <p:spPr>
          <a:xfrm>
            <a:off x="478688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4" name="Google Shape;1074;p120"/>
          <p:cNvSpPr txBox="1"/>
          <p:nvPr>
            <p:ph idx="6" type="body"/>
          </p:nvPr>
        </p:nvSpPr>
        <p:spPr>
          <a:xfrm>
            <a:off x="478688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075" name="Google Shape;1075;p120"/>
          <p:cNvSpPr txBox="1"/>
          <p:nvPr>
            <p:ph idx="7" type="title"/>
          </p:nvPr>
        </p:nvSpPr>
        <p:spPr>
          <a:xfrm>
            <a:off x="689000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6" name="Google Shape;1076;p120"/>
          <p:cNvSpPr txBox="1"/>
          <p:nvPr>
            <p:ph idx="8" type="body"/>
          </p:nvPr>
        </p:nvSpPr>
        <p:spPr>
          <a:xfrm>
            <a:off x="689000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Big Stat">
  <p:cSld name="TITLE_1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21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79" name="Google Shape;1079;p121"/>
          <p:cNvSpPr txBox="1"/>
          <p:nvPr>
            <p:ph type="ctrTitle"/>
          </p:nvPr>
        </p:nvSpPr>
        <p:spPr>
          <a:xfrm>
            <a:off x="763525" y="1691638"/>
            <a:ext cx="76113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9pPr>
          </a:lstStyle>
          <a:p/>
        </p:txBody>
      </p:sp>
      <p:sp>
        <p:nvSpPr>
          <p:cNvPr id="1080" name="Google Shape;1080;p121"/>
          <p:cNvSpPr txBox="1"/>
          <p:nvPr>
            <p:ph idx="2" type="subTitle"/>
          </p:nvPr>
        </p:nvSpPr>
        <p:spPr>
          <a:xfrm>
            <a:off x="763579" y="2729487"/>
            <a:ext cx="7611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081" name="Google Shape;1081;p121"/>
          <p:cNvSpPr txBox="1"/>
          <p:nvPr>
            <p:ph idx="3" type="subTitle"/>
          </p:nvPr>
        </p:nvSpPr>
        <p:spPr>
          <a:xfrm>
            <a:off x="214884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Stats (Two)">
  <p:cSld name="TITLE_1_1"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22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84" name="Google Shape;1084;p122"/>
          <p:cNvSpPr txBox="1"/>
          <p:nvPr>
            <p:ph type="ctrTitle"/>
          </p:nvPr>
        </p:nvSpPr>
        <p:spPr>
          <a:xfrm>
            <a:off x="701775" y="1691640"/>
            <a:ext cx="31686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085" name="Google Shape;1085;p122"/>
          <p:cNvSpPr txBox="1"/>
          <p:nvPr>
            <p:ph idx="2" type="subTitle"/>
          </p:nvPr>
        </p:nvSpPr>
        <p:spPr>
          <a:xfrm>
            <a:off x="70177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086" name="Google Shape;1086;p122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087" name="Google Shape;1087;p122"/>
          <p:cNvSpPr txBox="1"/>
          <p:nvPr>
            <p:ph idx="4" type="ctrTitle"/>
          </p:nvPr>
        </p:nvSpPr>
        <p:spPr>
          <a:xfrm>
            <a:off x="5273775" y="1691640"/>
            <a:ext cx="31686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088" name="Google Shape;1088;p122"/>
          <p:cNvSpPr txBox="1"/>
          <p:nvPr>
            <p:ph idx="5" type="subTitle"/>
          </p:nvPr>
        </p:nvSpPr>
        <p:spPr>
          <a:xfrm>
            <a:off x="527377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4_Stats (Three)">
  <p:cSld name="TITLE_1_1_1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23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091" name="Google Shape;1091;p123"/>
          <p:cNvSpPr txBox="1"/>
          <p:nvPr>
            <p:ph type="ctrTitle"/>
          </p:nvPr>
        </p:nvSpPr>
        <p:spPr>
          <a:xfrm>
            <a:off x="763524" y="19752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092" name="Google Shape;1092;p123"/>
          <p:cNvSpPr txBox="1"/>
          <p:nvPr>
            <p:ph idx="2" type="subTitle"/>
          </p:nvPr>
        </p:nvSpPr>
        <p:spPr>
          <a:xfrm>
            <a:off x="763574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093" name="Google Shape;1093;p123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094" name="Google Shape;1094;p123"/>
          <p:cNvSpPr txBox="1"/>
          <p:nvPr>
            <p:ph idx="4" type="ctrTitle"/>
          </p:nvPr>
        </p:nvSpPr>
        <p:spPr>
          <a:xfrm>
            <a:off x="3515825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095" name="Google Shape;1095;p123"/>
          <p:cNvSpPr txBox="1"/>
          <p:nvPr>
            <p:ph idx="5" type="subTitle"/>
          </p:nvPr>
        </p:nvSpPr>
        <p:spPr>
          <a:xfrm>
            <a:off x="3515875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096" name="Google Shape;1096;p123"/>
          <p:cNvSpPr txBox="1"/>
          <p:nvPr>
            <p:ph idx="6" type="ctrTitle"/>
          </p:nvPr>
        </p:nvSpPr>
        <p:spPr>
          <a:xfrm>
            <a:off x="6268212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097" name="Google Shape;1097;p123"/>
          <p:cNvSpPr txBox="1"/>
          <p:nvPr>
            <p:ph idx="7" type="subTitle"/>
          </p:nvPr>
        </p:nvSpPr>
        <p:spPr>
          <a:xfrm>
            <a:off x="6268262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7_Stat (Half)">
  <p:cSld name="TITLE_1_2_2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24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100" name="Google Shape;1100;p124"/>
          <p:cNvSpPr txBox="1"/>
          <p:nvPr>
            <p:ph type="ctrTitle"/>
          </p:nvPr>
        </p:nvSpPr>
        <p:spPr>
          <a:xfrm>
            <a:off x="763524" y="1691638"/>
            <a:ext cx="3520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101" name="Google Shape;1101;p124"/>
          <p:cNvSpPr txBox="1"/>
          <p:nvPr>
            <p:ph idx="2" type="subTitle"/>
          </p:nvPr>
        </p:nvSpPr>
        <p:spPr>
          <a:xfrm>
            <a:off x="763549" y="2729487"/>
            <a:ext cx="3520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102" name="Google Shape;1102;p124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ight Background">
  <p:cSld name="Title Light Background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>
            <a:off x="5981700" y="2417380"/>
            <a:ext cx="3162300" cy="2726100"/>
          </a:xfrm>
          <a:prstGeom prst="triangle">
            <a:avLst>
              <a:gd fmla="val 100000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52999">
                <a:srgbClr val="FFFFFF">
                  <a:alpha val="0"/>
                </a:srgbClr>
              </a:gs>
              <a:gs pos="87000">
                <a:srgbClr val="FFFFFF">
                  <a:alpha val="61960"/>
                </a:srgbClr>
              </a:gs>
              <a:gs pos="100000">
                <a:srgbClr val="FFFFFF">
                  <a:alpha val="61960"/>
                </a:srgbClr>
              </a:gs>
            </a:gsLst>
            <a:lin ang="3600008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3"/>
          <p:cNvSpPr txBox="1"/>
          <p:nvPr>
            <p:ph type="ctrTitle"/>
          </p:nvPr>
        </p:nvSpPr>
        <p:spPr>
          <a:xfrm>
            <a:off x="1131094" y="731044"/>
            <a:ext cx="47436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subTitle"/>
          </p:nvPr>
        </p:nvSpPr>
        <p:spPr>
          <a:xfrm>
            <a:off x="1131094" y="3165872"/>
            <a:ext cx="47508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accent1"/>
                </a:solidFill>
              </a:defRPr>
            </a:lvl1pPr>
            <a:lvl2pPr lvl="1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500"/>
            </a:lvl2pPr>
            <a:lvl3pPr lvl="2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400"/>
            </a:lvl3pPr>
            <a:lvl4pPr lvl="3" rtl="0" algn="ctr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4pPr>
            <a:lvl5pPr lvl="4" rtl="0" algn="ctr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/>
            </a:lvl5pPr>
            <a:lvl6pPr lvl="5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/>
            </a:lvl7pPr>
            <a:lvl8pPr lvl="7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/>
            </a:lvl8pPr>
            <a:lvl9pPr lvl="8" rtl="0" algn="ctr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4" name="Google Shape;84;p13"/>
          <p:cNvSpPr txBox="1"/>
          <p:nvPr>
            <p:ph idx="2" type="body"/>
          </p:nvPr>
        </p:nvSpPr>
        <p:spPr>
          <a:xfrm>
            <a:off x="1131094" y="4429125"/>
            <a:ext cx="4764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b="0" sz="11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3" type="body"/>
          </p:nvPr>
        </p:nvSpPr>
        <p:spPr>
          <a:xfrm>
            <a:off x="1131094" y="4169569"/>
            <a:ext cx="4764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b="0" sz="11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86" name="Google Shape;86;p13"/>
          <p:cNvSpPr txBox="1"/>
          <p:nvPr/>
        </p:nvSpPr>
        <p:spPr>
          <a:xfrm>
            <a:off x="-805815" y="1438788"/>
            <a:ext cx="805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 Lines &gt; </a:t>
            </a:r>
            <a:endParaRPr sz="1100"/>
          </a:p>
        </p:txBody>
      </p:sp>
      <p:sp>
        <p:nvSpPr>
          <p:cNvPr id="87" name="Google Shape;87;p13"/>
          <p:cNvSpPr txBox="1"/>
          <p:nvPr/>
        </p:nvSpPr>
        <p:spPr>
          <a:xfrm>
            <a:off x="-805815" y="1851935"/>
            <a:ext cx="805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Lines &gt; </a:t>
            </a:r>
            <a:endParaRPr sz="1100"/>
          </a:p>
        </p:txBody>
      </p:sp>
      <p:sp>
        <p:nvSpPr>
          <p:cNvPr id="88" name="Google Shape;88;p13"/>
          <p:cNvSpPr txBox="1"/>
          <p:nvPr/>
        </p:nvSpPr>
        <p:spPr>
          <a:xfrm>
            <a:off x="-805815" y="1009493"/>
            <a:ext cx="805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DATE PLACEMENT</a:t>
            </a:r>
            <a:endParaRPr sz="1100"/>
          </a:p>
        </p:txBody>
      </p:sp>
      <p:sp>
        <p:nvSpPr>
          <p:cNvPr id="89" name="Google Shape;89;p13"/>
          <p:cNvSpPr txBox="1"/>
          <p:nvPr/>
        </p:nvSpPr>
        <p:spPr>
          <a:xfrm>
            <a:off x="-805815" y="2300800"/>
            <a:ext cx="805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Lines &gt; </a:t>
            </a:r>
            <a:endParaRPr sz="1100"/>
          </a:p>
        </p:txBody>
      </p:sp>
      <p:sp>
        <p:nvSpPr>
          <p:cNvPr id="90" name="Google Shape;90;p13"/>
          <p:cNvSpPr txBox="1"/>
          <p:nvPr>
            <p:ph idx="4" type="body"/>
          </p:nvPr>
        </p:nvSpPr>
        <p:spPr>
          <a:xfrm>
            <a:off x="511969" y="1420416"/>
            <a:ext cx="516900" cy="26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5" type="body"/>
          </p:nvPr>
        </p:nvSpPr>
        <p:spPr>
          <a:xfrm>
            <a:off x="7674746" y="4302493"/>
            <a:ext cx="1058700" cy="469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2039" r="2049" t="11079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"/>
              <a:buNone/>
              <a:defRPr sz="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48">
          <p15:clr>
            <a:srgbClr val="FBAE40"/>
          </p15:clr>
        </p15:guide>
        <p15:guide id="2" orient="horz" pos="1059">
          <p15:clr>
            <a:srgbClr val="FBAE40"/>
          </p15:clr>
        </p15:guide>
        <p15:guide id="3" orient="horz" pos="895">
          <p15:clr>
            <a:srgbClr val="FBAE40"/>
          </p15:clr>
        </p15:guide>
        <p15:guide id="4" pos="323">
          <p15:clr>
            <a:srgbClr val="FBAE40"/>
          </p15:clr>
        </p15:guide>
        <p15:guide id="5" orient="horz" pos="1150">
          <p15:clr>
            <a:srgbClr val="FBAE40"/>
          </p15:clr>
        </p15:guide>
        <p15:guide id="6" orient="horz" pos="1434">
          <p15:clr>
            <a:srgbClr val="FBAE40"/>
          </p15:clr>
        </p15:guide>
        <p15:guide id="7" orient="horz" pos="1316">
          <p15:clr>
            <a:srgbClr val="FBAE40"/>
          </p15:clr>
        </p15:guide>
        <p15:guide id="8" orient="horz" pos="1599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0_Stats (Half)">
  <p:cSld name="TITLE_1_2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25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105" name="Google Shape;1105;p125"/>
          <p:cNvSpPr txBox="1"/>
          <p:nvPr>
            <p:ph type="ctrTitle"/>
          </p:nvPr>
        </p:nvSpPr>
        <p:spPr>
          <a:xfrm>
            <a:off x="763524" y="1234438"/>
            <a:ext cx="3520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106" name="Google Shape;1106;p125"/>
          <p:cNvSpPr txBox="1"/>
          <p:nvPr>
            <p:ph idx="2" type="subTitle"/>
          </p:nvPr>
        </p:nvSpPr>
        <p:spPr>
          <a:xfrm>
            <a:off x="763549" y="1985486"/>
            <a:ext cx="3520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107" name="Google Shape;1107;p125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108" name="Google Shape;1108;p125"/>
          <p:cNvSpPr txBox="1"/>
          <p:nvPr>
            <p:ph idx="4" type="ctrTitle"/>
          </p:nvPr>
        </p:nvSpPr>
        <p:spPr>
          <a:xfrm>
            <a:off x="763524" y="2680850"/>
            <a:ext cx="3520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109" name="Google Shape;1109;p125"/>
          <p:cNvSpPr txBox="1"/>
          <p:nvPr>
            <p:ph idx="5" type="subTitle"/>
          </p:nvPr>
        </p:nvSpPr>
        <p:spPr>
          <a:xfrm>
            <a:off x="763549" y="3432050"/>
            <a:ext cx="3520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3_Stat (Third)">
  <p:cSld name="TITLE_1_2_2_1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26"/>
          <p:cNvSpPr txBox="1"/>
          <p:nvPr>
            <p:ph idx="1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112" name="Google Shape;1112;p126"/>
          <p:cNvSpPr txBox="1"/>
          <p:nvPr>
            <p:ph type="ctrTitle"/>
          </p:nvPr>
        </p:nvSpPr>
        <p:spPr>
          <a:xfrm>
            <a:off x="388620" y="1691640"/>
            <a:ext cx="2464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113" name="Google Shape;1113;p126"/>
          <p:cNvSpPr txBox="1"/>
          <p:nvPr>
            <p:ph idx="2" type="subTitle"/>
          </p:nvPr>
        </p:nvSpPr>
        <p:spPr>
          <a:xfrm>
            <a:off x="388638" y="27294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114" name="Google Shape;1114;p126"/>
          <p:cNvSpPr txBox="1"/>
          <p:nvPr>
            <p:ph idx="3" type="subTitle"/>
          </p:nvPr>
        </p:nvSpPr>
        <p:spPr>
          <a:xfrm>
            <a:off x="214888" y="4721275"/>
            <a:ext cx="27783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6_Stats (Third)">
  <p:cSld name="TITLE_1_2_3"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27"/>
          <p:cNvSpPr txBox="1"/>
          <p:nvPr>
            <p:ph idx="1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117" name="Google Shape;1117;p127"/>
          <p:cNvSpPr txBox="1"/>
          <p:nvPr>
            <p:ph type="ctrTitle"/>
          </p:nvPr>
        </p:nvSpPr>
        <p:spPr>
          <a:xfrm>
            <a:off x="388620" y="1234438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118" name="Google Shape;1118;p127"/>
          <p:cNvSpPr txBox="1"/>
          <p:nvPr>
            <p:ph idx="2" type="subTitle"/>
          </p:nvPr>
        </p:nvSpPr>
        <p:spPr>
          <a:xfrm>
            <a:off x="388638" y="1985486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119" name="Google Shape;1119;p127"/>
          <p:cNvSpPr txBox="1"/>
          <p:nvPr>
            <p:ph idx="3" type="subTitle"/>
          </p:nvPr>
        </p:nvSpPr>
        <p:spPr>
          <a:xfrm>
            <a:off x="214888" y="4721275"/>
            <a:ext cx="27783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120" name="Google Shape;1120;p127"/>
          <p:cNvSpPr txBox="1"/>
          <p:nvPr>
            <p:ph idx="4" type="ctrTitle"/>
          </p:nvPr>
        </p:nvSpPr>
        <p:spPr>
          <a:xfrm>
            <a:off x="388620" y="2680850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121" name="Google Shape;1121;p127"/>
          <p:cNvSpPr txBox="1"/>
          <p:nvPr>
            <p:ph idx="5" type="subTitle"/>
          </p:nvPr>
        </p:nvSpPr>
        <p:spPr>
          <a:xfrm>
            <a:off x="388638" y="3432050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9_End Card">
  <p:cSld name="SECTION_HEADER_2_1_2_3_1"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1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0675" y="1795987"/>
            <a:ext cx="3602652" cy="15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2_End Card (Gradient)">
  <p:cSld name="SECTION_HEADER_2_1_2_3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675" y="1795987"/>
            <a:ext cx="3602652" cy="15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Title">
  <p:cSld name="TITLE_2">
    <p:bg>
      <p:bgPr>
        <a:solidFill>
          <a:schemeClr val="dk1"/>
        </a:solidFill>
      </p:bgPr>
    </p:bg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p1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2964" y="4407408"/>
            <a:ext cx="1220726" cy="524911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30"/>
          <p:cNvSpPr txBox="1"/>
          <p:nvPr>
            <p:ph idx="1" type="subTitle"/>
          </p:nvPr>
        </p:nvSpPr>
        <p:spPr>
          <a:xfrm>
            <a:off x="395287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29" name="Google Shape;1129;p130"/>
          <p:cNvSpPr txBox="1"/>
          <p:nvPr>
            <p:ph idx="2" type="subTitle"/>
          </p:nvPr>
        </p:nvSpPr>
        <p:spPr>
          <a:xfrm>
            <a:off x="2158606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0" name="Google Shape;1130;p130"/>
          <p:cNvSpPr txBox="1"/>
          <p:nvPr>
            <p:ph idx="3" type="subTitle"/>
          </p:nvPr>
        </p:nvSpPr>
        <p:spPr>
          <a:xfrm>
            <a:off x="3921925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1" name="Google Shape;1131;p130"/>
          <p:cNvSpPr txBox="1"/>
          <p:nvPr>
            <p:ph type="ctrTitle"/>
          </p:nvPr>
        </p:nvSpPr>
        <p:spPr>
          <a:xfrm>
            <a:off x="395288" y="1924812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2" name="Google Shape;1132;p130"/>
          <p:cNvSpPr txBox="1"/>
          <p:nvPr>
            <p:ph idx="4" type="subTitle"/>
          </p:nvPr>
        </p:nvSpPr>
        <p:spPr>
          <a:xfrm>
            <a:off x="395288" y="3076956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Title (Gradient)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2964" y="4407408"/>
            <a:ext cx="1220726" cy="524911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31"/>
          <p:cNvSpPr txBox="1"/>
          <p:nvPr>
            <p:ph idx="1" type="subTitle"/>
          </p:nvPr>
        </p:nvSpPr>
        <p:spPr>
          <a:xfrm>
            <a:off x="395287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6" name="Google Shape;1136;p131"/>
          <p:cNvSpPr txBox="1"/>
          <p:nvPr>
            <p:ph idx="2" type="subTitle"/>
          </p:nvPr>
        </p:nvSpPr>
        <p:spPr>
          <a:xfrm>
            <a:off x="2158606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7" name="Google Shape;1137;p131"/>
          <p:cNvSpPr txBox="1"/>
          <p:nvPr>
            <p:ph idx="3" type="subTitle"/>
          </p:nvPr>
        </p:nvSpPr>
        <p:spPr>
          <a:xfrm>
            <a:off x="3921925" y="4507992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8" name="Google Shape;1138;p131"/>
          <p:cNvSpPr txBox="1"/>
          <p:nvPr>
            <p:ph type="ctrTitle"/>
          </p:nvPr>
        </p:nvSpPr>
        <p:spPr>
          <a:xfrm>
            <a:off x="395288" y="1924812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39" name="Google Shape;1139;p131"/>
          <p:cNvSpPr txBox="1"/>
          <p:nvPr>
            <p:ph idx="4" type="subTitle"/>
          </p:nvPr>
        </p:nvSpPr>
        <p:spPr>
          <a:xfrm>
            <a:off x="395288" y="3076956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Agenda">
  <p:cSld name="SECTION_HEADER_2_2_2">
    <p:bg>
      <p:bgPr>
        <a:solidFill>
          <a:schemeClr val="dk1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32"/>
          <p:cNvSpPr txBox="1"/>
          <p:nvPr>
            <p:ph idx="1" type="body"/>
          </p:nvPr>
        </p:nvSpPr>
        <p:spPr>
          <a:xfrm>
            <a:off x="4686300" y="914025"/>
            <a:ext cx="3581700" cy="346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400">
                <a:solidFill>
                  <a:schemeClr val="accent4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400">
                <a:solidFill>
                  <a:schemeClr val="accent4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42" name="Google Shape;1142;p132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Agenda (Gradient)">
  <p:cSld name="SECTION_HEADER_2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33"/>
          <p:cNvSpPr txBox="1"/>
          <p:nvPr>
            <p:ph idx="1" type="body"/>
          </p:nvPr>
        </p:nvSpPr>
        <p:spPr>
          <a:xfrm>
            <a:off x="4686300" y="914025"/>
            <a:ext cx="3581700" cy="346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400">
                <a:solidFill>
                  <a:schemeClr val="accent4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rabicPeriod"/>
              <a:defRPr sz="1400">
                <a:solidFill>
                  <a:schemeClr val="accent4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1400"/>
              <a:buAutoNum type="alphaLcPeriod"/>
              <a:defRPr sz="1400">
                <a:solidFill>
                  <a:schemeClr val="accent4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accent4"/>
              </a:buClr>
              <a:buSzPts val="1400"/>
              <a:buAutoNum type="romanLcPeriod"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45" name="Google Shape;1145;p133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Schedule">
  <p:cSld name="SECTION_HEADER_2_2_1_1">
    <p:bg>
      <p:bgPr>
        <a:solidFill>
          <a:schemeClr val="dk1"/>
        </a:solidFill>
      </p:bgPr>
    </p:bg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34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48" name="Google Shape;1148;p134"/>
          <p:cNvSpPr txBox="1"/>
          <p:nvPr>
            <p:ph idx="1" type="subTitle"/>
          </p:nvPr>
        </p:nvSpPr>
        <p:spPr>
          <a:xfrm>
            <a:off x="4293108" y="119254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49" name="Google Shape;1149;p134"/>
          <p:cNvSpPr txBox="1"/>
          <p:nvPr>
            <p:ph idx="2" type="subTitle"/>
          </p:nvPr>
        </p:nvSpPr>
        <p:spPr>
          <a:xfrm>
            <a:off x="6702552" y="119254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0" name="Google Shape;1150;p134"/>
          <p:cNvSpPr txBox="1"/>
          <p:nvPr>
            <p:ph idx="3" type="subTitle"/>
          </p:nvPr>
        </p:nvSpPr>
        <p:spPr>
          <a:xfrm>
            <a:off x="4293108" y="100966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1" name="Google Shape;1151;p134"/>
          <p:cNvSpPr txBox="1"/>
          <p:nvPr>
            <p:ph idx="4" type="subTitle"/>
          </p:nvPr>
        </p:nvSpPr>
        <p:spPr>
          <a:xfrm>
            <a:off x="6702552" y="100966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2" name="Google Shape;1152;p134"/>
          <p:cNvSpPr txBox="1"/>
          <p:nvPr>
            <p:ph idx="5" type="subTitle"/>
          </p:nvPr>
        </p:nvSpPr>
        <p:spPr>
          <a:xfrm>
            <a:off x="4293108" y="206122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3" name="Google Shape;1153;p134"/>
          <p:cNvSpPr txBox="1"/>
          <p:nvPr>
            <p:ph idx="6" type="subTitle"/>
          </p:nvPr>
        </p:nvSpPr>
        <p:spPr>
          <a:xfrm>
            <a:off x="6702552" y="206122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4" name="Google Shape;1154;p134"/>
          <p:cNvSpPr txBox="1"/>
          <p:nvPr>
            <p:ph idx="7" type="subTitle"/>
          </p:nvPr>
        </p:nvSpPr>
        <p:spPr>
          <a:xfrm>
            <a:off x="4293108" y="187834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5" name="Google Shape;1155;p134"/>
          <p:cNvSpPr txBox="1"/>
          <p:nvPr>
            <p:ph idx="8" type="subTitle"/>
          </p:nvPr>
        </p:nvSpPr>
        <p:spPr>
          <a:xfrm>
            <a:off x="6702552" y="187834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6" name="Google Shape;1156;p134"/>
          <p:cNvSpPr txBox="1"/>
          <p:nvPr>
            <p:ph idx="9" type="subTitle"/>
          </p:nvPr>
        </p:nvSpPr>
        <p:spPr>
          <a:xfrm>
            <a:off x="4293108" y="292990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7" name="Google Shape;1157;p134"/>
          <p:cNvSpPr txBox="1"/>
          <p:nvPr>
            <p:ph idx="13" type="subTitle"/>
          </p:nvPr>
        </p:nvSpPr>
        <p:spPr>
          <a:xfrm>
            <a:off x="6702552" y="292990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8" name="Google Shape;1158;p134"/>
          <p:cNvSpPr txBox="1"/>
          <p:nvPr>
            <p:ph idx="14" type="subTitle"/>
          </p:nvPr>
        </p:nvSpPr>
        <p:spPr>
          <a:xfrm>
            <a:off x="4293108" y="27470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59" name="Google Shape;1159;p134"/>
          <p:cNvSpPr txBox="1"/>
          <p:nvPr>
            <p:ph idx="15" type="subTitle"/>
          </p:nvPr>
        </p:nvSpPr>
        <p:spPr>
          <a:xfrm>
            <a:off x="6702552" y="27470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0" name="Google Shape;1160;p134"/>
          <p:cNvSpPr txBox="1"/>
          <p:nvPr>
            <p:ph idx="16" type="subTitle"/>
          </p:nvPr>
        </p:nvSpPr>
        <p:spPr>
          <a:xfrm>
            <a:off x="4293108" y="379858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1" name="Google Shape;1161;p134"/>
          <p:cNvSpPr txBox="1"/>
          <p:nvPr>
            <p:ph idx="17" type="subTitle"/>
          </p:nvPr>
        </p:nvSpPr>
        <p:spPr>
          <a:xfrm>
            <a:off x="6702552" y="379858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2" name="Google Shape;1162;p134"/>
          <p:cNvSpPr txBox="1"/>
          <p:nvPr>
            <p:ph idx="18" type="subTitle"/>
          </p:nvPr>
        </p:nvSpPr>
        <p:spPr>
          <a:xfrm>
            <a:off x="4293108" y="361570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3" name="Google Shape;1163;p134"/>
          <p:cNvSpPr txBox="1"/>
          <p:nvPr>
            <p:ph idx="19" type="subTitle"/>
          </p:nvPr>
        </p:nvSpPr>
        <p:spPr>
          <a:xfrm>
            <a:off x="6702552" y="361570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4" name="Google Shape;1164;p134"/>
          <p:cNvSpPr txBox="1"/>
          <p:nvPr>
            <p:ph idx="20" type="subTitle"/>
          </p:nvPr>
        </p:nvSpPr>
        <p:spPr>
          <a:xfrm>
            <a:off x="4293108" y="142114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5" name="Google Shape;1165;p134"/>
          <p:cNvSpPr txBox="1"/>
          <p:nvPr>
            <p:ph idx="21" type="subTitle"/>
          </p:nvPr>
        </p:nvSpPr>
        <p:spPr>
          <a:xfrm>
            <a:off x="6702552" y="142114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6" name="Google Shape;1166;p134"/>
          <p:cNvSpPr txBox="1"/>
          <p:nvPr>
            <p:ph idx="22" type="subTitle"/>
          </p:nvPr>
        </p:nvSpPr>
        <p:spPr>
          <a:xfrm>
            <a:off x="4293108" y="22898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7" name="Google Shape;1167;p134"/>
          <p:cNvSpPr txBox="1"/>
          <p:nvPr>
            <p:ph idx="23" type="subTitle"/>
          </p:nvPr>
        </p:nvSpPr>
        <p:spPr>
          <a:xfrm>
            <a:off x="6702552" y="22898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8" name="Google Shape;1168;p134"/>
          <p:cNvSpPr txBox="1"/>
          <p:nvPr>
            <p:ph idx="24" type="subTitle"/>
          </p:nvPr>
        </p:nvSpPr>
        <p:spPr>
          <a:xfrm>
            <a:off x="4293108" y="315850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69" name="Google Shape;1169;p134"/>
          <p:cNvSpPr txBox="1"/>
          <p:nvPr>
            <p:ph idx="25" type="subTitle"/>
          </p:nvPr>
        </p:nvSpPr>
        <p:spPr>
          <a:xfrm>
            <a:off x="6702552" y="315850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70" name="Google Shape;1170;p134"/>
          <p:cNvSpPr txBox="1"/>
          <p:nvPr>
            <p:ph idx="26" type="subTitle"/>
          </p:nvPr>
        </p:nvSpPr>
        <p:spPr>
          <a:xfrm>
            <a:off x="4293108" y="402718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71" name="Google Shape;1171;p134"/>
          <p:cNvSpPr txBox="1"/>
          <p:nvPr>
            <p:ph idx="27" type="subTitle"/>
          </p:nvPr>
        </p:nvSpPr>
        <p:spPr>
          <a:xfrm>
            <a:off x="6702552" y="402718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-1007753" y="751656"/>
            <a:ext cx="2859385" cy="3481836"/>
          </a:xfrm>
          <a:custGeom>
            <a:rect b="b" l="l" r="r" t="t"/>
            <a:pathLst>
              <a:path extrusionOk="0" h="300" w="246">
                <a:moveTo>
                  <a:pt x="246" y="123"/>
                </a:moveTo>
                <a:cubicBezTo>
                  <a:pt x="246" y="215"/>
                  <a:pt x="123" y="300"/>
                  <a:pt x="123" y="300"/>
                </a:cubicBezTo>
                <a:cubicBezTo>
                  <a:pt x="123" y="300"/>
                  <a:pt x="0" y="215"/>
                  <a:pt x="0" y="123"/>
                </a:cubicBezTo>
                <a:cubicBezTo>
                  <a:pt x="0" y="55"/>
                  <a:pt x="55" y="0"/>
                  <a:pt x="123" y="0"/>
                </a:cubicBezTo>
                <a:cubicBezTo>
                  <a:pt x="191" y="0"/>
                  <a:pt x="246" y="55"/>
                  <a:pt x="246" y="123"/>
                </a:cubicBezTo>
              </a:path>
            </a:pathLst>
          </a:custGeom>
          <a:solidFill>
            <a:schemeClr val="accent1">
              <a:alpha val="24710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Google Shape;94;p14"/>
          <p:cNvGrpSpPr/>
          <p:nvPr/>
        </p:nvGrpSpPr>
        <p:grpSpPr>
          <a:xfrm>
            <a:off x="1351477" y="751662"/>
            <a:ext cx="1239232" cy="1349576"/>
            <a:chOff x="1272803" y="767431"/>
            <a:chExt cx="1475100" cy="1606447"/>
          </a:xfrm>
        </p:grpSpPr>
        <p:sp>
          <p:nvSpPr>
            <p:cNvPr id="95" name="Google Shape;95;p14"/>
            <p:cNvSpPr txBox="1"/>
            <p:nvPr/>
          </p:nvSpPr>
          <p:spPr>
            <a:xfrm>
              <a:off x="1272803" y="1309939"/>
              <a:ext cx="1475100" cy="4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Agenda</a:t>
              </a:r>
              <a:endParaRPr sz="1100"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1309537" y="767431"/>
              <a:ext cx="1401764" cy="1606447"/>
            </a:xfrm>
            <a:custGeom>
              <a:rect b="b" l="l" r="r" t="t"/>
              <a:pathLst>
                <a:path extrusionOk="0" h="295" w="257">
                  <a:moveTo>
                    <a:pt x="128" y="295"/>
                  </a:moveTo>
                  <a:cubicBezTo>
                    <a:pt x="18" y="229"/>
                    <a:pt x="18" y="229"/>
                    <a:pt x="18" y="229"/>
                  </a:cubicBezTo>
                  <a:cubicBezTo>
                    <a:pt x="8" y="223"/>
                    <a:pt x="0" y="210"/>
                    <a:pt x="0" y="197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79"/>
                    <a:pt x="8" y="66"/>
                    <a:pt x="18" y="60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21" y="0"/>
                    <a:pt x="136" y="0"/>
                    <a:pt x="147" y="7"/>
                  </a:cubicBezTo>
                  <a:cubicBezTo>
                    <a:pt x="239" y="60"/>
                    <a:pt x="239" y="60"/>
                    <a:pt x="239" y="60"/>
                  </a:cubicBezTo>
                  <a:cubicBezTo>
                    <a:pt x="249" y="66"/>
                    <a:pt x="257" y="79"/>
                    <a:pt x="257" y="91"/>
                  </a:cubicBezTo>
                  <a:cubicBezTo>
                    <a:pt x="257" y="197"/>
                    <a:pt x="257" y="197"/>
                    <a:pt x="257" y="197"/>
                  </a:cubicBezTo>
                  <a:cubicBezTo>
                    <a:pt x="257" y="210"/>
                    <a:pt x="249" y="223"/>
                    <a:pt x="239" y="229"/>
                  </a:cubicBezTo>
                  <a:cubicBezTo>
                    <a:pt x="228" y="236"/>
                    <a:pt x="228" y="236"/>
                    <a:pt x="228" y="236"/>
                  </a:cubicBezTo>
                  <a:lnTo>
                    <a:pt x="128" y="295"/>
                  </a:lnTo>
                  <a:close/>
                  <a:moveTo>
                    <a:pt x="36" y="217"/>
                  </a:moveTo>
                  <a:cubicBezTo>
                    <a:pt x="36" y="217"/>
                    <a:pt x="36" y="217"/>
                    <a:pt x="36" y="217"/>
                  </a:cubicBezTo>
                  <a:cubicBezTo>
                    <a:pt x="39" y="218"/>
                    <a:pt x="39" y="218"/>
                    <a:pt x="39" y="218"/>
                  </a:cubicBezTo>
                  <a:cubicBezTo>
                    <a:pt x="128" y="272"/>
                    <a:pt x="128" y="272"/>
                    <a:pt x="128" y="272"/>
                  </a:cubicBezTo>
                  <a:cubicBezTo>
                    <a:pt x="229" y="212"/>
                    <a:pt x="229" y="212"/>
                    <a:pt x="229" y="212"/>
                  </a:cubicBezTo>
                  <a:cubicBezTo>
                    <a:pt x="233" y="210"/>
                    <a:pt x="237" y="202"/>
                    <a:pt x="237" y="197"/>
                  </a:cubicBezTo>
                  <a:cubicBezTo>
                    <a:pt x="237" y="91"/>
                    <a:pt x="237" y="91"/>
                    <a:pt x="237" y="91"/>
                  </a:cubicBezTo>
                  <a:cubicBezTo>
                    <a:pt x="237" y="87"/>
                    <a:pt x="233" y="79"/>
                    <a:pt x="229" y="77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3" y="21"/>
                    <a:pt x="124" y="21"/>
                    <a:pt x="120" y="24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4" y="79"/>
                    <a:pt x="20" y="87"/>
                    <a:pt x="20" y="91"/>
                  </a:cubicBezTo>
                  <a:cubicBezTo>
                    <a:pt x="20" y="197"/>
                    <a:pt x="20" y="197"/>
                    <a:pt x="20" y="197"/>
                  </a:cubicBezTo>
                  <a:cubicBezTo>
                    <a:pt x="20" y="202"/>
                    <a:pt x="24" y="210"/>
                    <a:pt x="28" y="212"/>
                  </a:cubicBezTo>
                  <a:lnTo>
                    <a:pt x="36" y="217"/>
                  </a:lnTo>
                  <a:close/>
                </a:path>
              </a:pathLst>
            </a:custGeom>
            <a:solidFill>
              <a:schemeClr val="accent2">
                <a:alpha val="69800"/>
              </a:scheme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2919693" y="1360736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1200"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idx="2" type="body"/>
          </p:nvPr>
        </p:nvSpPr>
        <p:spPr>
          <a:xfrm>
            <a:off x="2919693" y="2492574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 startAt="2"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1200"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14"/>
          <p:cNvSpPr txBox="1"/>
          <p:nvPr>
            <p:ph idx="3" type="body"/>
          </p:nvPr>
        </p:nvSpPr>
        <p:spPr>
          <a:xfrm>
            <a:off x="2919693" y="3624412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 startAt="3"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1200"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14"/>
          <p:cNvSpPr txBox="1"/>
          <p:nvPr>
            <p:ph idx="4" type="body"/>
          </p:nvPr>
        </p:nvSpPr>
        <p:spPr>
          <a:xfrm>
            <a:off x="5788256" y="1360736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 startAt="4"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1200"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idx="5" type="body"/>
          </p:nvPr>
        </p:nvSpPr>
        <p:spPr>
          <a:xfrm>
            <a:off x="5788256" y="2492574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 startAt="5"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1200"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6" type="body"/>
          </p:nvPr>
        </p:nvSpPr>
        <p:spPr>
          <a:xfrm>
            <a:off x="5788256" y="3624412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 startAt="6"/>
              <a:defRPr sz="15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chemeClr val="lt1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Char char="•"/>
              <a:defRPr sz="1200"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Mission">
  <p:cSld name="SECTION_HEADER_2_1_2_1_1">
    <p:bg>
      <p:bgPr>
        <a:solidFill>
          <a:schemeClr val="dk1"/>
        </a:soli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35"/>
          <p:cNvSpPr txBox="1"/>
          <p:nvPr>
            <p:ph type="title"/>
          </p:nvPr>
        </p:nvSpPr>
        <p:spPr>
          <a:xfrm>
            <a:off x="763524" y="1911096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74" name="Google Shape;1174;p135"/>
          <p:cNvSpPr txBox="1"/>
          <p:nvPr>
            <p:ph idx="1" type="subTitle"/>
          </p:nvPr>
        </p:nvSpPr>
        <p:spPr>
          <a:xfrm>
            <a:off x="763524" y="1499616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Quote">
  <p:cSld name="SECTION_HEADER_2_1_2_2_1">
    <p:bg>
      <p:bgPr>
        <a:solidFill>
          <a:schemeClr val="dk1"/>
        </a:solidFill>
      </p:bgPr>
    </p:bg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36"/>
          <p:cNvSpPr txBox="1"/>
          <p:nvPr>
            <p:ph type="title"/>
          </p:nvPr>
        </p:nvSpPr>
        <p:spPr>
          <a:xfrm>
            <a:off x="763524" y="1394460"/>
            <a:ext cx="6688800" cy="20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77" name="Google Shape;1177;p136"/>
          <p:cNvSpPr txBox="1"/>
          <p:nvPr>
            <p:ph idx="1" type="subTitle"/>
          </p:nvPr>
        </p:nvSpPr>
        <p:spPr>
          <a:xfrm>
            <a:off x="763524" y="3771900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Section">
  <p:cSld name="SECTION_HEADER_2_3_1">
    <p:bg>
      <p:bgPr>
        <a:solidFill>
          <a:schemeClr val="dk1"/>
        </a:solidFill>
      </p:bgPr>
    </p:bg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37"/>
          <p:cNvSpPr txBox="1"/>
          <p:nvPr>
            <p:ph type="ctrTitle"/>
          </p:nvPr>
        </p:nvSpPr>
        <p:spPr>
          <a:xfrm>
            <a:off x="763524" y="2103894"/>
            <a:ext cx="5982600" cy="8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Section (Gradient)">
  <p:cSld name="SECTION_HEADER_2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38"/>
          <p:cNvSpPr txBox="1"/>
          <p:nvPr>
            <p:ph type="ctrTitle"/>
          </p:nvPr>
        </p:nvSpPr>
        <p:spPr>
          <a:xfrm>
            <a:off x="763524" y="2103894"/>
            <a:ext cx="5982600" cy="8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Text">
  <p:cSld name="TITLE_AND_BODY_1_2">
    <p:bg>
      <p:bgPr>
        <a:solidFill>
          <a:schemeClr val="dk1"/>
        </a:solidFill>
      </p:bgPr>
    </p:bg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39"/>
          <p:cNvSpPr txBox="1"/>
          <p:nvPr>
            <p:ph type="title"/>
          </p:nvPr>
        </p:nvSpPr>
        <p:spPr>
          <a:xfrm>
            <a:off x="763524" y="1266444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84" name="Google Shape;1184;p139"/>
          <p:cNvSpPr txBox="1"/>
          <p:nvPr>
            <p:ph idx="1" type="body"/>
          </p:nvPr>
        </p:nvSpPr>
        <p:spPr>
          <a:xfrm>
            <a:off x="763524" y="2007108"/>
            <a:ext cx="739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85" name="Google Shape;1185;p139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Text (Two-Thirds)">
  <p:cSld name="TITLE_AND_BODY_1_1_2">
    <p:bg>
      <p:bgPr>
        <a:solidFill>
          <a:schemeClr val="dk1"/>
        </a:soli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0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88" name="Google Shape;1188;p140"/>
          <p:cNvSpPr txBox="1"/>
          <p:nvPr>
            <p:ph type="title"/>
          </p:nvPr>
        </p:nvSpPr>
        <p:spPr>
          <a:xfrm>
            <a:off x="763525" y="1266444"/>
            <a:ext cx="44562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89" name="Google Shape;1189;p140"/>
          <p:cNvSpPr txBox="1"/>
          <p:nvPr>
            <p:ph idx="2" type="body"/>
          </p:nvPr>
        </p:nvSpPr>
        <p:spPr>
          <a:xfrm>
            <a:off x="763525" y="2432303"/>
            <a:ext cx="44562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Text (Half)">
  <p:cSld name="TITLE_AND_BODY_2_4">
    <p:bg>
      <p:bgPr>
        <a:solidFill>
          <a:schemeClr val="dk1"/>
        </a:solidFill>
      </p:bgPr>
    </p:bg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41"/>
          <p:cNvSpPr txBox="1"/>
          <p:nvPr>
            <p:ph type="title"/>
          </p:nvPr>
        </p:nvSpPr>
        <p:spPr>
          <a:xfrm>
            <a:off x="388620" y="1266444"/>
            <a:ext cx="38727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92" name="Google Shape;1192;p141"/>
          <p:cNvSpPr txBox="1"/>
          <p:nvPr>
            <p:ph idx="1" type="body"/>
          </p:nvPr>
        </p:nvSpPr>
        <p:spPr>
          <a:xfrm>
            <a:off x="388620" y="2432304"/>
            <a:ext cx="38727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93" name="Google Shape;1193;p141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Text (Third)">
  <p:cSld name="TITLE_AND_BODY_2_1_2">
    <p:bg>
      <p:bgPr>
        <a:solidFill>
          <a:schemeClr val="dk1"/>
        </a:solidFill>
      </p:bgPr>
    </p:bg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42"/>
          <p:cNvSpPr txBox="1"/>
          <p:nvPr>
            <p:ph type="title"/>
          </p:nvPr>
        </p:nvSpPr>
        <p:spPr>
          <a:xfrm>
            <a:off x="388620" y="1266444"/>
            <a:ext cx="24645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96" name="Google Shape;1196;p142"/>
          <p:cNvSpPr txBox="1"/>
          <p:nvPr>
            <p:ph idx="1" type="body"/>
          </p:nvPr>
        </p:nvSpPr>
        <p:spPr>
          <a:xfrm>
            <a:off x="388620" y="2871216"/>
            <a:ext cx="24645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97" name="Google Shape;1197;p142"/>
          <p:cNvSpPr txBox="1"/>
          <p:nvPr>
            <p:ph idx="2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olumns (Two)">
  <p:cSld name="TITLE_AND_BODY_2_2_2">
    <p:bg>
      <p:bgPr>
        <a:solidFill>
          <a:schemeClr val="dk1"/>
        </a:solidFill>
      </p:bgPr>
    </p:bg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43"/>
          <p:cNvSpPr txBox="1"/>
          <p:nvPr>
            <p:ph type="title"/>
          </p:nvPr>
        </p:nvSpPr>
        <p:spPr>
          <a:xfrm>
            <a:off x="763524" y="1266444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0" name="Google Shape;1200;p143"/>
          <p:cNvSpPr txBox="1"/>
          <p:nvPr>
            <p:ph idx="1" type="body"/>
          </p:nvPr>
        </p:nvSpPr>
        <p:spPr>
          <a:xfrm>
            <a:off x="763524" y="2875788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1" name="Google Shape;1201;p143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2" name="Google Shape;1202;p143"/>
          <p:cNvSpPr txBox="1"/>
          <p:nvPr>
            <p:ph idx="3" type="title"/>
          </p:nvPr>
        </p:nvSpPr>
        <p:spPr>
          <a:xfrm>
            <a:off x="5216652" y="1266444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3" name="Google Shape;1203;p143"/>
          <p:cNvSpPr txBox="1"/>
          <p:nvPr>
            <p:ph idx="4" type="body"/>
          </p:nvPr>
        </p:nvSpPr>
        <p:spPr>
          <a:xfrm>
            <a:off x="5216652" y="2875788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Columns (Three)">
  <p:cSld name="TITLE_AND_BODY_2_2_1_3">
    <p:bg>
      <p:bgPr>
        <a:solidFill>
          <a:schemeClr val="dk1"/>
        </a:solidFill>
      </p:bgPr>
    </p:bg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44"/>
          <p:cNvSpPr txBox="1"/>
          <p:nvPr>
            <p:ph type="title"/>
          </p:nvPr>
        </p:nvSpPr>
        <p:spPr>
          <a:xfrm>
            <a:off x="580644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6" name="Google Shape;1206;p144"/>
          <p:cNvSpPr txBox="1"/>
          <p:nvPr>
            <p:ph idx="1" type="body"/>
          </p:nvPr>
        </p:nvSpPr>
        <p:spPr>
          <a:xfrm>
            <a:off x="580644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7" name="Google Shape;1207;p144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8" name="Google Shape;1208;p144"/>
          <p:cNvSpPr txBox="1"/>
          <p:nvPr>
            <p:ph idx="3" type="title"/>
          </p:nvPr>
        </p:nvSpPr>
        <p:spPr>
          <a:xfrm>
            <a:off x="3547872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09" name="Google Shape;1209;p144"/>
          <p:cNvSpPr txBox="1"/>
          <p:nvPr>
            <p:ph idx="4" type="body"/>
          </p:nvPr>
        </p:nvSpPr>
        <p:spPr>
          <a:xfrm>
            <a:off x="3547872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0" name="Google Shape;1210;p144"/>
          <p:cNvSpPr txBox="1"/>
          <p:nvPr>
            <p:ph idx="5" type="title"/>
          </p:nvPr>
        </p:nvSpPr>
        <p:spPr>
          <a:xfrm>
            <a:off x="6519672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1" name="Google Shape;1211;p144"/>
          <p:cNvSpPr txBox="1"/>
          <p:nvPr>
            <p:ph idx="6" type="body"/>
          </p:nvPr>
        </p:nvSpPr>
        <p:spPr>
          <a:xfrm>
            <a:off x="6519672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Light">
  <p:cSld name="Agenda Ligh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4588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5400000">
            <a:off x="2477655" y="-1522845"/>
            <a:ext cx="5143499" cy="8189191"/>
          </a:xfrm>
          <a:custGeom>
            <a:rect b="b" l="l" r="r" t="t"/>
            <a:pathLst>
              <a:path extrusionOk="0" h="10918921" w="6857999">
                <a:moveTo>
                  <a:pt x="0" y="9691225"/>
                </a:moveTo>
                <a:lnTo>
                  <a:pt x="0" y="0"/>
                </a:lnTo>
                <a:lnTo>
                  <a:pt x="6857999" y="0"/>
                </a:lnTo>
                <a:lnTo>
                  <a:pt x="6857999" y="8255523"/>
                </a:lnTo>
                <a:lnTo>
                  <a:pt x="6808869" y="8281593"/>
                </a:lnTo>
                <a:lnTo>
                  <a:pt x="2180775" y="1091892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629531" y="748965"/>
            <a:ext cx="1458420" cy="1729136"/>
          </a:xfrm>
          <a:custGeom>
            <a:rect b="b" l="l" r="r" t="t"/>
            <a:pathLst>
              <a:path extrusionOk="0" h="1160494" w="1076325">
                <a:moveTo>
                  <a:pt x="538163" y="0"/>
                </a:moveTo>
                <a:cubicBezTo>
                  <a:pt x="559955" y="0"/>
                  <a:pt x="581747" y="4731"/>
                  <a:pt x="598801" y="14194"/>
                </a:cubicBezTo>
                <a:cubicBezTo>
                  <a:pt x="1015687" y="237515"/>
                  <a:pt x="1015687" y="237515"/>
                  <a:pt x="1015687" y="237515"/>
                </a:cubicBezTo>
                <a:cubicBezTo>
                  <a:pt x="1046006" y="256440"/>
                  <a:pt x="1076325" y="301861"/>
                  <a:pt x="1076325" y="339712"/>
                </a:cubicBezTo>
                <a:cubicBezTo>
                  <a:pt x="1076325" y="793924"/>
                  <a:pt x="1076325" y="793924"/>
                  <a:pt x="1076325" y="793924"/>
                </a:cubicBezTo>
                <a:cubicBezTo>
                  <a:pt x="1076325" y="827990"/>
                  <a:pt x="1046006" y="873411"/>
                  <a:pt x="1015687" y="892336"/>
                </a:cubicBezTo>
                <a:cubicBezTo>
                  <a:pt x="970208" y="916466"/>
                  <a:pt x="941784" y="931548"/>
                  <a:pt x="924019" y="940974"/>
                </a:cubicBezTo>
                <a:lnTo>
                  <a:pt x="914824" y="945853"/>
                </a:lnTo>
                <a:lnTo>
                  <a:pt x="538163" y="1160494"/>
                </a:lnTo>
                <a:lnTo>
                  <a:pt x="109538" y="919194"/>
                </a:lnTo>
                <a:lnTo>
                  <a:pt x="109935" y="919192"/>
                </a:lnTo>
                <a:lnTo>
                  <a:pt x="91172" y="908970"/>
                </a:lnTo>
                <a:cubicBezTo>
                  <a:pt x="60638" y="892336"/>
                  <a:pt x="60638" y="892336"/>
                  <a:pt x="60638" y="892336"/>
                </a:cubicBezTo>
                <a:cubicBezTo>
                  <a:pt x="30319" y="873411"/>
                  <a:pt x="0" y="827990"/>
                  <a:pt x="0" y="793924"/>
                </a:cubicBezTo>
                <a:cubicBezTo>
                  <a:pt x="0" y="339712"/>
                  <a:pt x="0" y="339712"/>
                  <a:pt x="0" y="339712"/>
                </a:cubicBezTo>
                <a:cubicBezTo>
                  <a:pt x="0" y="301861"/>
                  <a:pt x="30319" y="256440"/>
                  <a:pt x="60638" y="237515"/>
                </a:cubicBezTo>
                <a:cubicBezTo>
                  <a:pt x="477524" y="14194"/>
                  <a:pt x="477524" y="14194"/>
                  <a:pt x="477524" y="14194"/>
                </a:cubicBezTo>
                <a:cubicBezTo>
                  <a:pt x="494579" y="4731"/>
                  <a:pt x="516371" y="0"/>
                  <a:pt x="538163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680744" y="1429797"/>
            <a:ext cx="1356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100"/>
          </a:p>
        </p:txBody>
      </p:sp>
      <p:sp>
        <p:nvSpPr>
          <p:cNvPr id="112" name="Google Shape;112;p15"/>
          <p:cNvSpPr/>
          <p:nvPr/>
        </p:nvSpPr>
        <p:spPr>
          <a:xfrm>
            <a:off x="1868924" y="1920646"/>
            <a:ext cx="493065" cy="413403"/>
          </a:xfrm>
          <a:custGeom>
            <a:rect b="b" l="l" r="r" t="t"/>
            <a:pathLst>
              <a:path extrusionOk="0" h="368" w="440">
                <a:moveTo>
                  <a:pt x="230" y="366"/>
                </a:moveTo>
                <a:cubicBezTo>
                  <a:pt x="344" y="315"/>
                  <a:pt x="421" y="210"/>
                  <a:pt x="431" y="130"/>
                </a:cubicBezTo>
                <a:cubicBezTo>
                  <a:pt x="440" y="60"/>
                  <a:pt x="401" y="0"/>
                  <a:pt x="328" y="0"/>
                </a:cubicBezTo>
                <a:cubicBezTo>
                  <a:pt x="255" y="0"/>
                  <a:pt x="224" y="57"/>
                  <a:pt x="224" y="57"/>
                </a:cubicBezTo>
                <a:cubicBezTo>
                  <a:pt x="224" y="57"/>
                  <a:pt x="191" y="0"/>
                  <a:pt x="118" y="0"/>
                </a:cubicBezTo>
                <a:cubicBezTo>
                  <a:pt x="45" y="0"/>
                  <a:pt x="0" y="58"/>
                  <a:pt x="14" y="130"/>
                </a:cubicBezTo>
                <a:cubicBezTo>
                  <a:pt x="28" y="202"/>
                  <a:pt x="111" y="324"/>
                  <a:pt x="215" y="366"/>
                </a:cubicBezTo>
                <a:cubicBezTo>
                  <a:pt x="220" y="367"/>
                  <a:pt x="226" y="368"/>
                  <a:pt x="230" y="366"/>
                </a:cubicBezTo>
                <a:close/>
              </a:path>
            </a:pathLst>
          </a:custGeom>
          <a:noFill/>
          <a:ln cap="flat" cmpd="sng" w="60325">
            <a:solidFill>
              <a:schemeClr val="accent2">
                <a:alpha val="698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2919693" y="1547348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AutoNum type="arabicPeriod"/>
              <a:defRPr sz="15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rgbClr val="595959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Font typeface="Arial"/>
              <a:buChar char="•"/>
              <a:defRPr sz="1200">
                <a:solidFill>
                  <a:srgbClr val="595959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2" type="body"/>
          </p:nvPr>
        </p:nvSpPr>
        <p:spPr>
          <a:xfrm>
            <a:off x="2919693" y="2679186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AutoNum type="arabicPeriod" startAt="2"/>
              <a:defRPr sz="15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rgbClr val="595959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Font typeface="Arial"/>
              <a:buChar char="•"/>
              <a:defRPr sz="1200">
                <a:solidFill>
                  <a:srgbClr val="595959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3" type="body"/>
          </p:nvPr>
        </p:nvSpPr>
        <p:spPr>
          <a:xfrm>
            <a:off x="2919693" y="3811024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AutoNum type="arabicPeriod" startAt="3"/>
              <a:defRPr sz="15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rgbClr val="595959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Font typeface="Arial"/>
              <a:buChar char="•"/>
              <a:defRPr sz="1200">
                <a:solidFill>
                  <a:srgbClr val="595959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15"/>
          <p:cNvSpPr txBox="1"/>
          <p:nvPr>
            <p:ph idx="4" type="body"/>
          </p:nvPr>
        </p:nvSpPr>
        <p:spPr>
          <a:xfrm>
            <a:off x="5788256" y="1547348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AutoNum type="arabicPeriod" startAt="4"/>
              <a:defRPr sz="15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rgbClr val="595959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Font typeface="Arial"/>
              <a:buChar char="•"/>
              <a:defRPr sz="1200">
                <a:solidFill>
                  <a:srgbClr val="595959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5" type="body"/>
          </p:nvPr>
        </p:nvSpPr>
        <p:spPr>
          <a:xfrm>
            <a:off x="5788256" y="2679186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AutoNum type="arabicPeriod" startAt="5"/>
              <a:defRPr sz="15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rgbClr val="595959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Font typeface="Arial"/>
              <a:buChar char="•"/>
              <a:defRPr sz="1200">
                <a:solidFill>
                  <a:srgbClr val="595959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6" type="body"/>
          </p:nvPr>
        </p:nvSpPr>
        <p:spPr>
          <a:xfrm>
            <a:off x="5788256" y="3811024"/>
            <a:ext cx="26439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AutoNum type="arabicPeriod" startAt="6"/>
              <a:defRPr sz="1500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800"/>
              <a:buFont typeface="Arial"/>
              <a:buChar char="​"/>
              <a:defRPr sz="1200">
                <a:solidFill>
                  <a:srgbClr val="595959"/>
                </a:solidFill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Font typeface="Arial"/>
              <a:buChar char="•"/>
              <a:defRPr sz="1200">
                <a:solidFill>
                  <a:srgbClr val="595959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Char char="​"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Columns (Four)">
  <p:cSld name="TITLE_AND_BODY_2_2_1_1_1">
    <p:bg>
      <p:bgPr>
        <a:solidFill>
          <a:schemeClr val="dk1"/>
        </a:solidFill>
      </p:bgPr>
    </p:bg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45"/>
          <p:cNvSpPr txBox="1"/>
          <p:nvPr>
            <p:ph type="title"/>
          </p:nvPr>
        </p:nvSpPr>
        <p:spPr>
          <a:xfrm>
            <a:off x="58064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4" name="Google Shape;1214;p145"/>
          <p:cNvSpPr txBox="1"/>
          <p:nvPr>
            <p:ph idx="1" type="body"/>
          </p:nvPr>
        </p:nvSpPr>
        <p:spPr>
          <a:xfrm>
            <a:off x="58064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5" name="Google Shape;1215;p145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6" name="Google Shape;1216;p145"/>
          <p:cNvSpPr txBox="1"/>
          <p:nvPr>
            <p:ph idx="3" type="title"/>
          </p:nvPr>
        </p:nvSpPr>
        <p:spPr>
          <a:xfrm>
            <a:off x="268376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7" name="Google Shape;1217;p145"/>
          <p:cNvSpPr txBox="1"/>
          <p:nvPr>
            <p:ph idx="4" type="body"/>
          </p:nvPr>
        </p:nvSpPr>
        <p:spPr>
          <a:xfrm>
            <a:off x="268376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8" name="Google Shape;1218;p145"/>
          <p:cNvSpPr txBox="1"/>
          <p:nvPr>
            <p:ph idx="5" type="title"/>
          </p:nvPr>
        </p:nvSpPr>
        <p:spPr>
          <a:xfrm>
            <a:off x="478688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19" name="Google Shape;1219;p145"/>
          <p:cNvSpPr txBox="1"/>
          <p:nvPr>
            <p:ph idx="6" type="body"/>
          </p:nvPr>
        </p:nvSpPr>
        <p:spPr>
          <a:xfrm>
            <a:off x="478688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0" name="Google Shape;1220;p145"/>
          <p:cNvSpPr txBox="1"/>
          <p:nvPr>
            <p:ph idx="7" type="title"/>
          </p:nvPr>
        </p:nvSpPr>
        <p:spPr>
          <a:xfrm>
            <a:off x="689000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1" name="Google Shape;1221;p145"/>
          <p:cNvSpPr txBox="1"/>
          <p:nvPr>
            <p:ph idx="8" type="body"/>
          </p:nvPr>
        </p:nvSpPr>
        <p:spPr>
          <a:xfrm>
            <a:off x="689000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Points (Two)">
  <p:cSld name="TITLE_AND_BODY_2_2_1_2_2_1">
    <p:bg>
      <p:bgPr>
        <a:solidFill>
          <a:schemeClr val="dk1"/>
        </a:solidFill>
      </p:bgPr>
    </p:bg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6"/>
          <p:cNvSpPr txBox="1"/>
          <p:nvPr>
            <p:ph type="title"/>
          </p:nvPr>
        </p:nvSpPr>
        <p:spPr>
          <a:xfrm>
            <a:off x="758952" y="318211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4" name="Google Shape;1224;p146"/>
          <p:cNvSpPr txBox="1"/>
          <p:nvPr>
            <p:ph idx="1" type="body"/>
          </p:nvPr>
        </p:nvSpPr>
        <p:spPr>
          <a:xfrm>
            <a:off x="758952" y="3922776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5" name="Google Shape;1225;p146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6" name="Google Shape;1226;p146"/>
          <p:cNvSpPr txBox="1"/>
          <p:nvPr>
            <p:ph idx="3" type="title"/>
          </p:nvPr>
        </p:nvSpPr>
        <p:spPr>
          <a:xfrm>
            <a:off x="5216652" y="318211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7" name="Google Shape;1227;p146"/>
          <p:cNvSpPr txBox="1"/>
          <p:nvPr>
            <p:ph idx="4" type="body"/>
          </p:nvPr>
        </p:nvSpPr>
        <p:spPr>
          <a:xfrm>
            <a:off x="5216652" y="3922776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3_Points (Three)">
  <p:cSld name="TITLE_AND_BODY_2_2_1_2_3">
    <p:bg>
      <p:bgPr>
        <a:solidFill>
          <a:schemeClr val="dk1"/>
        </a:solidFill>
      </p:bgPr>
    </p:bg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47"/>
          <p:cNvSpPr txBox="1"/>
          <p:nvPr>
            <p:ph type="title"/>
          </p:nvPr>
        </p:nvSpPr>
        <p:spPr>
          <a:xfrm>
            <a:off x="580644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0" name="Google Shape;1230;p147"/>
          <p:cNvSpPr txBox="1"/>
          <p:nvPr>
            <p:ph idx="1" type="body"/>
          </p:nvPr>
        </p:nvSpPr>
        <p:spPr>
          <a:xfrm>
            <a:off x="580644" y="3543301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1" name="Google Shape;1231;p147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2" name="Google Shape;1232;p147"/>
          <p:cNvSpPr txBox="1"/>
          <p:nvPr>
            <p:ph idx="3" type="title"/>
          </p:nvPr>
        </p:nvSpPr>
        <p:spPr>
          <a:xfrm>
            <a:off x="3364992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3" name="Google Shape;1233;p147"/>
          <p:cNvSpPr txBox="1"/>
          <p:nvPr>
            <p:ph idx="4" type="body"/>
          </p:nvPr>
        </p:nvSpPr>
        <p:spPr>
          <a:xfrm>
            <a:off x="3364992" y="3543300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4" name="Google Shape;1234;p147"/>
          <p:cNvSpPr txBox="1"/>
          <p:nvPr>
            <p:ph idx="5" type="title"/>
          </p:nvPr>
        </p:nvSpPr>
        <p:spPr>
          <a:xfrm>
            <a:off x="6149340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5" name="Google Shape;1235;p147"/>
          <p:cNvSpPr txBox="1"/>
          <p:nvPr>
            <p:ph idx="6" type="body"/>
          </p:nvPr>
        </p:nvSpPr>
        <p:spPr>
          <a:xfrm>
            <a:off x="6149340" y="3543301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6_Points (Four)">
  <p:cSld name="TITLE_AND_BODY_2_2_1_2_1_2">
    <p:bg>
      <p:bgPr>
        <a:solidFill>
          <a:schemeClr val="dk1"/>
        </a:solidFill>
      </p:bgPr>
    </p:bg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48"/>
          <p:cNvSpPr txBox="1"/>
          <p:nvPr>
            <p:ph type="title"/>
          </p:nvPr>
        </p:nvSpPr>
        <p:spPr>
          <a:xfrm>
            <a:off x="58064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8" name="Google Shape;1238;p148"/>
          <p:cNvSpPr txBox="1"/>
          <p:nvPr>
            <p:ph idx="1" type="body"/>
          </p:nvPr>
        </p:nvSpPr>
        <p:spPr>
          <a:xfrm>
            <a:off x="58064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39" name="Google Shape;1239;p148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0" name="Google Shape;1240;p148"/>
          <p:cNvSpPr txBox="1"/>
          <p:nvPr>
            <p:ph idx="3" type="title"/>
          </p:nvPr>
        </p:nvSpPr>
        <p:spPr>
          <a:xfrm>
            <a:off x="268376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1" name="Google Shape;1241;p148"/>
          <p:cNvSpPr txBox="1"/>
          <p:nvPr>
            <p:ph idx="4" type="body"/>
          </p:nvPr>
        </p:nvSpPr>
        <p:spPr>
          <a:xfrm>
            <a:off x="268376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2" name="Google Shape;1242;p148"/>
          <p:cNvSpPr txBox="1"/>
          <p:nvPr>
            <p:ph idx="5" type="title"/>
          </p:nvPr>
        </p:nvSpPr>
        <p:spPr>
          <a:xfrm>
            <a:off x="478688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3" name="Google Shape;1243;p148"/>
          <p:cNvSpPr txBox="1"/>
          <p:nvPr>
            <p:ph idx="6" type="body"/>
          </p:nvPr>
        </p:nvSpPr>
        <p:spPr>
          <a:xfrm>
            <a:off x="478688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4" name="Google Shape;1244;p148"/>
          <p:cNvSpPr txBox="1"/>
          <p:nvPr>
            <p:ph idx="7" type="title"/>
          </p:nvPr>
        </p:nvSpPr>
        <p:spPr>
          <a:xfrm>
            <a:off x="689000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5" name="Google Shape;1245;p148"/>
          <p:cNvSpPr txBox="1"/>
          <p:nvPr>
            <p:ph idx="8" type="body"/>
          </p:nvPr>
        </p:nvSpPr>
        <p:spPr>
          <a:xfrm>
            <a:off x="689000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Char char="•"/>
              <a:defRPr>
                <a:solidFill>
                  <a:schemeClr val="accent4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900"/>
              <a:buChar char="﹘"/>
              <a:defRPr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9_Big Stat">
  <p:cSld name="TITLE_1_3">
    <p:bg>
      <p:bgPr>
        <a:solidFill>
          <a:schemeClr val="dk1"/>
        </a:solidFill>
      </p:bgPr>
    </p:bg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49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8" name="Google Shape;1248;p149"/>
          <p:cNvSpPr txBox="1"/>
          <p:nvPr>
            <p:ph type="ctrTitle"/>
          </p:nvPr>
        </p:nvSpPr>
        <p:spPr>
          <a:xfrm>
            <a:off x="763525" y="1691638"/>
            <a:ext cx="76113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None/>
              <a:defRPr sz="73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9" name="Google Shape;1249;p149"/>
          <p:cNvSpPr txBox="1"/>
          <p:nvPr>
            <p:ph idx="2" type="subTitle"/>
          </p:nvPr>
        </p:nvSpPr>
        <p:spPr>
          <a:xfrm>
            <a:off x="763579" y="2729487"/>
            <a:ext cx="7611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50" name="Google Shape;1250;p149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2_Stats (Two)">
  <p:cSld name="TITLE_1_1_2">
    <p:bg>
      <p:bgPr>
        <a:solidFill>
          <a:schemeClr val="dk1"/>
        </a:solidFill>
      </p:bgPr>
    </p:bg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0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53" name="Google Shape;1253;p150"/>
          <p:cNvSpPr txBox="1"/>
          <p:nvPr>
            <p:ph type="ctrTitle"/>
          </p:nvPr>
        </p:nvSpPr>
        <p:spPr>
          <a:xfrm>
            <a:off x="701775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54" name="Google Shape;1254;p150"/>
          <p:cNvSpPr txBox="1"/>
          <p:nvPr>
            <p:ph idx="2" type="subTitle"/>
          </p:nvPr>
        </p:nvSpPr>
        <p:spPr>
          <a:xfrm>
            <a:off x="70177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55" name="Google Shape;1255;p150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56" name="Google Shape;1256;p150"/>
          <p:cNvSpPr txBox="1"/>
          <p:nvPr>
            <p:ph idx="4" type="ctrTitle"/>
          </p:nvPr>
        </p:nvSpPr>
        <p:spPr>
          <a:xfrm>
            <a:off x="5273775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57" name="Google Shape;1257;p150"/>
          <p:cNvSpPr txBox="1"/>
          <p:nvPr>
            <p:ph idx="5" type="subTitle"/>
          </p:nvPr>
        </p:nvSpPr>
        <p:spPr>
          <a:xfrm>
            <a:off x="527377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5_Stats (Three)">
  <p:cSld name="TITLE_1_1_1_1">
    <p:bg>
      <p:bgPr>
        <a:solidFill>
          <a:schemeClr val="dk1"/>
        </a:solidFill>
      </p:bgPr>
    </p:bg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51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0" name="Google Shape;1260;p151"/>
          <p:cNvSpPr txBox="1"/>
          <p:nvPr>
            <p:ph type="ctrTitle"/>
          </p:nvPr>
        </p:nvSpPr>
        <p:spPr>
          <a:xfrm>
            <a:off x="763524" y="19752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61" name="Google Shape;1261;p151"/>
          <p:cNvSpPr txBox="1"/>
          <p:nvPr>
            <p:ph idx="2" type="subTitle"/>
          </p:nvPr>
        </p:nvSpPr>
        <p:spPr>
          <a:xfrm>
            <a:off x="763574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2" name="Google Shape;1262;p151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3" name="Google Shape;1263;p151"/>
          <p:cNvSpPr txBox="1"/>
          <p:nvPr>
            <p:ph idx="4" type="ctrTitle"/>
          </p:nvPr>
        </p:nvSpPr>
        <p:spPr>
          <a:xfrm>
            <a:off x="3515825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64" name="Google Shape;1264;p151"/>
          <p:cNvSpPr txBox="1"/>
          <p:nvPr>
            <p:ph idx="5" type="subTitle"/>
          </p:nvPr>
        </p:nvSpPr>
        <p:spPr>
          <a:xfrm>
            <a:off x="3515875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5" name="Google Shape;1265;p151"/>
          <p:cNvSpPr txBox="1"/>
          <p:nvPr>
            <p:ph idx="6" type="ctrTitle"/>
          </p:nvPr>
        </p:nvSpPr>
        <p:spPr>
          <a:xfrm>
            <a:off x="6268212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66" name="Google Shape;1266;p151"/>
          <p:cNvSpPr txBox="1"/>
          <p:nvPr>
            <p:ph idx="7" type="subTitle"/>
          </p:nvPr>
        </p:nvSpPr>
        <p:spPr>
          <a:xfrm>
            <a:off x="6268262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8_Stat (Half)">
  <p:cSld name="TITLE_1_2_2_4">
    <p:bg>
      <p:bgPr>
        <a:solidFill>
          <a:schemeClr val="dk1"/>
        </a:solidFill>
      </p:bgPr>
    </p:bg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52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9" name="Google Shape;1269;p152"/>
          <p:cNvSpPr txBox="1"/>
          <p:nvPr>
            <p:ph type="ctrTitle"/>
          </p:nvPr>
        </p:nvSpPr>
        <p:spPr>
          <a:xfrm>
            <a:off x="763524" y="1691640"/>
            <a:ext cx="38727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70" name="Google Shape;1270;p152"/>
          <p:cNvSpPr txBox="1"/>
          <p:nvPr>
            <p:ph idx="2" type="subTitle"/>
          </p:nvPr>
        </p:nvSpPr>
        <p:spPr>
          <a:xfrm>
            <a:off x="763551" y="27294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71" name="Google Shape;1271;p152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Stats (Half)">
  <p:cSld name="TITLE_1_2_6">
    <p:bg>
      <p:bgPr>
        <a:solidFill>
          <a:schemeClr val="dk1"/>
        </a:solidFill>
      </p:bgPr>
    </p:bg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53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74" name="Google Shape;1274;p153"/>
          <p:cNvSpPr txBox="1"/>
          <p:nvPr>
            <p:ph type="ctrTitle"/>
          </p:nvPr>
        </p:nvSpPr>
        <p:spPr>
          <a:xfrm>
            <a:off x="763524" y="1234438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75" name="Google Shape;1275;p153"/>
          <p:cNvSpPr txBox="1"/>
          <p:nvPr>
            <p:ph idx="2" type="subTitle"/>
          </p:nvPr>
        </p:nvSpPr>
        <p:spPr>
          <a:xfrm>
            <a:off x="763551" y="1985486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76" name="Google Shape;1276;p153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77" name="Google Shape;1277;p153"/>
          <p:cNvSpPr txBox="1"/>
          <p:nvPr>
            <p:ph idx="4" type="ctrTitle"/>
          </p:nvPr>
        </p:nvSpPr>
        <p:spPr>
          <a:xfrm>
            <a:off x="763524" y="2680850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78" name="Google Shape;1278;p153"/>
          <p:cNvSpPr txBox="1"/>
          <p:nvPr>
            <p:ph idx="5" type="subTitle"/>
          </p:nvPr>
        </p:nvSpPr>
        <p:spPr>
          <a:xfrm>
            <a:off x="763551" y="3432050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4_Stat (Third)">
  <p:cSld name="TITLE_1_2_2_1_2">
    <p:bg>
      <p:bgPr>
        <a:solidFill>
          <a:schemeClr val="dk1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54"/>
          <p:cNvSpPr txBox="1"/>
          <p:nvPr>
            <p:ph idx="1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81" name="Google Shape;1281;p154"/>
          <p:cNvSpPr txBox="1"/>
          <p:nvPr>
            <p:ph type="ctrTitle"/>
          </p:nvPr>
        </p:nvSpPr>
        <p:spPr>
          <a:xfrm>
            <a:off x="388620" y="1691640"/>
            <a:ext cx="2464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300"/>
              <a:buFont typeface="Optimistic Display"/>
              <a:buNone/>
              <a:defRPr b="1" sz="73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82" name="Google Shape;1282;p154"/>
          <p:cNvSpPr txBox="1"/>
          <p:nvPr>
            <p:ph idx="2" type="subTitle"/>
          </p:nvPr>
        </p:nvSpPr>
        <p:spPr>
          <a:xfrm>
            <a:off x="388638" y="27294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83" name="Google Shape;1283;p154"/>
          <p:cNvSpPr txBox="1"/>
          <p:nvPr>
            <p:ph idx="3" type="subTitle"/>
          </p:nvPr>
        </p:nvSpPr>
        <p:spPr>
          <a:xfrm>
            <a:off x="214888" y="4721275"/>
            <a:ext cx="27783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Title Light">
  <p:cSld name="1_Section Title Light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861622" y="1456301"/>
            <a:ext cx="746400" cy="860700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21" name="Google Shape;121;p16"/>
          <p:cNvSpPr txBox="1"/>
          <p:nvPr>
            <p:ph type="title"/>
          </p:nvPr>
        </p:nvSpPr>
        <p:spPr>
          <a:xfrm>
            <a:off x="1788796" y="3786663"/>
            <a:ext cx="69201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2" type="body"/>
          </p:nvPr>
        </p:nvSpPr>
        <p:spPr>
          <a:xfrm>
            <a:off x="1788796" y="1413034"/>
            <a:ext cx="69267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4000"/>
              </a:lnSpc>
              <a:spcBef>
                <a:spcPts val="600"/>
              </a:spcBef>
              <a:spcAft>
                <a:spcPts val="0"/>
              </a:spcAft>
              <a:buSzPts val="3600"/>
              <a:buNone/>
              <a:defRPr sz="5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23" name="Google Shape;123;p16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16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16"/>
          <p:cNvSpPr txBox="1"/>
          <p:nvPr>
            <p:ph idx="3" type="body"/>
          </p:nvPr>
        </p:nvSpPr>
        <p:spPr>
          <a:xfrm>
            <a:off x="692558" y="1510090"/>
            <a:ext cx="338100" cy="417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68575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7_Stats (Third)">
  <p:cSld name="TITLE_1_2_3_2">
    <p:bg>
      <p:bgPr>
        <a:solidFill>
          <a:schemeClr val="dk1"/>
        </a:solidFill>
      </p:bgPr>
    </p:bg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55"/>
          <p:cNvSpPr txBox="1"/>
          <p:nvPr>
            <p:ph idx="1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86" name="Google Shape;1286;p155"/>
          <p:cNvSpPr txBox="1"/>
          <p:nvPr>
            <p:ph type="ctrTitle"/>
          </p:nvPr>
        </p:nvSpPr>
        <p:spPr>
          <a:xfrm>
            <a:off x="388620" y="1234438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87" name="Google Shape;1287;p155"/>
          <p:cNvSpPr txBox="1"/>
          <p:nvPr>
            <p:ph idx="2" type="subTitle"/>
          </p:nvPr>
        </p:nvSpPr>
        <p:spPr>
          <a:xfrm>
            <a:off x="388638" y="1985486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88" name="Google Shape;1288;p155"/>
          <p:cNvSpPr txBox="1"/>
          <p:nvPr>
            <p:ph idx="3" type="subTitle"/>
          </p:nvPr>
        </p:nvSpPr>
        <p:spPr>
          <a:xfrm>
            <a:off x="214888" y="4721275"/>
            <a:ext cx="27783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89" name="Google Shape;1289;p155"/>
          <p:cNvSpPr txBox="1"/>
          <p:nvPr>
            <p:ph idx="4" type="ctrTitle"/>
          </p:nvPr>
        </p:nvSpPr>
        <p:spPr>
          <a:xfrm>
            <a:off x="388620" y="2680850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ptimistic Display"/>
              <a:buNone/>
              <a:defRPr b="1" sz="4800">
                <a:solidFill>
                  <a:schemeClr val="accent4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290" name="Google Shape;1290;p155"/>
          <p:cNvSpPr txBox="1"/>
          <p:nvPr>
            <p:ph idx="5" type="subTitle"/>
          </p:nvPr>
        </p:nvSpPr>
        <p:spPr>
          <a:xfrm>
            <a:off x="388638" y="3432050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0_End Card">
  <p:cSld name="SECTION_HEADER_2_1_2_3_1_1">
    <p:bg>
      <p:bgPr>
        <a:solidFill>
          <a:schemeClr val="dk1"/>
        </a:solidFill>
      </p:bgPr>
    </p:bg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1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0631" y="1793463"/>
            <a:ext cx="3602739" cy="1556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3_End Card (Gradient)">
  <p:cSld name="SECTION_HEADER_2_1_2_3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631" y="1793463"/>
            <a:ext cx="3602739" cy="1556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Title">
  <p:cSld name="TITLE_3">
    <p:bg>
      <p:bgPr>
        <a:solidFill>
          <a:schemeClr val="accent3"/>
        </a:solidFill>
      </p:bgPr>
    </p:bg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58"/>
          <p:cNvSpPr txBox="1"/>
          <p:nvPr>
            <p:ph idx="1" type="subTitle"/>
          </p:nvPr>
        </p:nvSpPr>
        <p:spPr>
          <a:xfrm>
            <a:off x="393192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297" name="Google Shape;1297;p158"/>
          <p:cNvSpPr txBox="1"/>
          <p:nvPr>
            <p:ph idx="2" type="subTitle"/>
          </p:nvPr>
        </p:nvSpPr>
        <p:spPr>
          <a:xfrm>
            <a:off x="2157984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298" name="Google Shape;1298;p158"/>
          <p:cNvSpPr txBox="1"/>
          <p:nvPr>
            <p:ph idx="3" type="subTitle"/>
          </p:nvPr>
        </p:nvSpPr>
        <p:spPr>
          <a:xfrm>
            <a:off x="3922776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299" name="Google Shape;1299;p158"/>
          <p:cNvSpPr txBox="1"/>
          <p:nvPr>
            <p:ph type="ctrTitle"/>
          </p:nvPr>
        </p:nvSpPr>
        <p:spPr>
          <a:xfrm>
            <a:off x="393192" y="1924812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0" name="Google Shape;1300;p158"/>
          <p:cNvSpPr txBox="1"/>
          <p:nvPr>
            <p:ph idx="4" type="subTitle"/>
          </p:nvPr>
        </p:nvSpPr>
        <p:spPr>
          <a:xfrm>
            <a:off x="393192" y="3076956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pic>
        <p:nvPicPr>
          <p:cNvPr id="1301" name="Google Shape;1301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4831" y="4407700"/>
            <a:ext cx="1219625" cy="52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Title (Gradient)">
  <p:cSld name="TITLE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59"/>
          <p:cNvSpPr txBox="1"/>
          <p:nvPr>
            <p:ph idx="1" type="subTitle"/>
          </p:nvPr>
        </p:nvSpPr>
        <p:spPr>
          <a:xfrm>
            <a:off x="393192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304" name="Google Shape;1304;p159"/>
          <p:cNvSpPr txBox="1"/>
          <p:nvPr>
            <p:ph idx="2" type="subTitle"/>
          </p:nvPr>
        </p:nvSpPr>
        <p:spPr>
          <a:xfrm>
            <a:off x="2157984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305" name="Google Shape;1305;p159"/>
          <p:cNvSpPr txBox="1"/>
          <p:nvPr>
            <p:ph idx="3" type="subTitle"/>
          </p:nvPr>
        </p:nvSpPr>
        <p:spPr>
          <a:xfrm>
            <a:off x="3922776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306" name="Google Shape;1306;p159"/>
          <p:cNvSpPr txBox="1"/>
          <p:nvPr>
            <p:ph type="ctrTitle"/>
          </p:nvPr>
        </p:nvSpPr>
        <p:spPr>
          <a:xfrm>
            <a:off x="393192" y="1924812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07" name="Google Shape;1307;p159"/>
          <p:cNvSpPr txBox="1"/>
          <p:nvPr>
            <p:ph idx="4" type="subTitle"/>
          </p:nvPr>
        </p:nvSpPr>
        <p:spPr>
          <a:xfrm>
            <a:off x="393192" y="3076956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pic>
        <p:nvPicPr>
          <p:cNvPr id="1308" name="Google Shape;1308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831" y="4407700"/>
            <a:ext cx="1219625" cy="52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Agenda">
  <p:cSld name="SECTION_HEADER_2_2_3">
    <p:bg>
      <p:bgPr>
        <a:solidFill>
          <a:schemeClr val="accent3"/>
        </a:solidFill>
      </p:bgPr>
    </p:bg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60"/>
          <p:cNvSpPr txBox="1"/>
          <p:nvPr>
            <p:ph idx="1" type="body"/>
          </p:nvPr>
        </p:nvSpPr>
        <p:spPr>
          <a:xfrm>
            <a:off x="4686300" y="914025"/>
            <a:ext cx="3581700" cy="346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SzPts val="1400"/>
              <a:buAutoNum type="romanLcPeriod"/>
              <a:defRPr sz="1400"/>
            </a:lvl9pPr>
          </a:lstStyle>
          <a:p/>
        </p:txBody>
      </p:sp>
      <p:sp>
        <p:nvSpPr>
          <p:cNvPr id="1311" name="Google Shape;1311;p160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Agenda (Gradient)">
  <p:cSld name="SECTION_HEADER_2_2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61"/>
          <p:cNvSpPr txBox="1"/>
          <p:nvPr>
            <p:ph idx="1" type="body"/>
          </p:nvPr>
        </p:nvSpPr>
        <p:spPr>
          <a:xfrm>
            <a:off x="4686300" y="914025"/>
            <a:ext cx="3581700" cy="3468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SzPts val="1400"/>
              <a:buAutoNum type="romanLcPeriod"/>
              <a:defRPr sz="1400"/>
            </a:lvl9pPr>
          </a:lstStyle>
          <a:p/>
        </p:txBody>
      </p:sp>
      <p:sp>
        <p:nvSpPr>
          <p:cNvPr id="1314" name="Google Shape;1314;p161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Schedule">
  <p:cSld name="SECTION_HEADER_2_2_1_2">
    <p:bg>
      <p:bgPr>
        <a:solidFill>
          <a:schemeClr val="accent3"/>
        </a:soli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62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7" name="Google Shape;1317;p162"/>
          <p:cNvSpPr txBox="1"/>
          <p:nvPr>
            <p:ph idx="1" type="subTitle"/>
          </p:nvPr>
        </p:nvSpPr>
        <p:spPr>
          <a:xfrm>
            <a:off x="4293108" y="119254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18" name="Google Shape;1318;p162"/>
          <p:cNvSpPr txBox="1"/>
          <p:nvPr>
            <p:ph idx="2" type="subTitle"/>
          </p:nvPr>
        </p:nvSpPr>
        <p:spPr>
          <a:xfrm>
            <a:off x="6702552" y="119254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19" name="Google Shape;1319;p162"/>
          <p:cNvSpPr txBox="1"/>
          <p:nvPr>
            <p:ph idx="3" type="subTitle"/>
          </p:nvPr>
        </p:nvSpPr>
        <p:spPr>
          <a:xfrm>
            <a:off x="4293108" y="100966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20" name="Google Shape;1320;p162"/>
          <p:cNvSpPr txBox="1"/>
          <p:nvPr>
            <p:ph idx="4" type="subTitle"/>
          </p:nvPr>
        </p:nvSpPr>
        <p:spPr>
          <a:xfrm>
            <a:off x="6702552" y="100966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21" name="Google Shape;1321;p162"/>
          <p:cNvSpPr txBox="1"/>
          <p:nvPr>
            <p:ph idx="5" type="subTitle"/>
          </p:nvPr>
        </p:nvSpPr>
        <p:spPr>
          <a:xfrm>
            <a:off x="4293108" y="206122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22" name="Google Shape;1322;p162"/>
          <p:cNvSpPr txBox="1"/>
          <p:nvPr>
            <p:ph idx="6" type="subTitle"/>
          </p:nvPr>
        </p:nvSpPr>
        <p:spPr>
          <a:xfrm>
            <a:off x="6702552" y="206122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23" name="Google Shape;1323;p162"/>
          <p:cNvSpPr txBox="1"/>
          <p:nvPr>
            <p:ph idx="7" type="subTitle"/>
          </p:nvPr>
        </p:nvSpPr>
        <p:spPr>
          <a:xfrm>
            <a:off x="4293108" y="187834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24" name="Google Shape;1324;p162"/>
          <p:cNvSpPr txBox="1"/>
          <p:nvPr>
            <p:ph idx="8" type="subTitle"/>
          </p:nvPr>
        </p:nvSpPr>
        <p:spPr>
          <a:xfrm>
            <a:off x="6702552" y="187834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25" name="Google Shape;1325;p162"/>
          <p:cNvSpPr txBox="1"/>
          <p:nvPr>
            <p:ph idx="9" type="subTitle"/>
          </p:nvPr>
        </p:nvSpPr>
        <p:spPr>
          <a:xfrm>
            <a:off x="4293108" y="292990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26" name="Google Shape;1326;p162"/>
          <p:cNvSpPr txBox="1"/>
          <p:nvPr>
            <p:ph idx="13" type="subTitle"/>
          </p:nvPr>
        </p:nvSpPr>
        <p:spPr>
          <a:xfrm>
            <a:off x="6702552" y="292990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27" name="Google Shape;1327;p162"/>
          <p:cNvSpPr txBox="1"/>
          <p:nvPr>
            <p:ph idx="14" type="subTitle"/>
          </p:nvPr>
        </p:nvSpPr>
        <p:spPr>
          <a:xfrm>
            <a:off x="4293108" y="27470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28" name="Google Shape;1328;p162"/>
          <p:cNvSpPr txBox="1"/>
          <p:nvPr>
            <p:ph idx="15" type="subTitle"/>
          </p:nvPr>
        </p:nvSpPr>
        <p:spPr>
          <a:xfrm>
            <a:off x="6702552" y="27470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29" name="Google Shape;1329;p162"/>
          <p:cNvSpPr txBox="1"/>
          <p:nvPr>
            <p:ph idx="16" type="subTitle"/>
          </p:nvPr>
        </p:nvSpPr>
        <p:spPr>
          <a:xfrm>
            <a:off x="4293108" y="379858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30" name="Google Shape;1330;p162"/>
          <p:cNvSpPr txBox="1"/>
          <p:nvPr>
            <p:ph idx="17" type="subTitle"/>
          </p:nvPr>
        </p:nvSpPr>
        <p:spPr>
          <a:xfrm>
            <a:off x="6702552" y="3798588"/>
            <a:ext cx="2112300" cy="41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331" name="Google Shape;1331;p162"/>
          <p:cNvSpPr txBox="1"/>
          <p:nvPr>
            <p:ph idx="18" type="subTitle"/>
          </p:nvPr>
        </p:nvSpPr>
        <p:spPr>
          <a:xfrm>
            <a:off x="4293108" y="361570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2" name="Google Shape;1332;p162"/>
          <p:cNvSpPr txBox="1"/>
          <p:nvPr>
            <p:ph idx="19" type="subTitle"/>
          </p:nvPr>
        </p:nvSpPr>
        <p:spPr>
          <a:xfrm>
            <a:off x="6702552" y="3615707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3" name="Google Shape;1333;p162"/>
          <p:cNvSpPr txBox="1"/>
          <p:nvPr>
            <p:ph idx="20" type="subTitle"/>
          </p:nvPr>
        </p:nvSpPr>
        <p:spPr>
          <a:xfrm>
            <a:off x="4293108" y="142114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4" name="Google Shape;1334;p162"/>
          <p:cNvSpPr txBox="1"/>
          <p:nvPr>
            <p:ph idx="21" type="subTitle"/>
          </p:nvPr>
        </p:nvSpPr>
        <p:spPr>
          <a:xfrm>
            <a:off x="6702552" y="142114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5" name="Google Shape;1335;p162"/>
          <p:cNvSpPr txBox="1"/>
          <p:nvPr>
            <p:ph idx="22" type="subTitle"/>
          </p:nvPr>
        </p:nvSpPr>
        <p:spPr>
          <a:xfrm>
            <a:off x="4293108" y="22898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6" name="Google Shape;1336;p162"/>
          <p:cNvSpPr txBox="1"/>
          <p:nvPr>
            <p:ph idx="23" type="subTitle"/>
          </p:nvPr>
        </p:nvSpPr>
        <p:spPr>
          <a:xfrm>
            <a:off x="6702552" y="228982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7" name="Google Shape;1337;p162"/>
          <p:cNvSpPr txBox="1"/>
          <p:nvPr>
            <p:ph idx="24" type="subTitle"/>
          </p:nvPr>
        </p:nvSpPr>
        <p:spPr>
          <a:xfrm>
            <a:off x="4293108" y="315850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8" name="Google Shape;1338;p162"/>
          <p:cNvSpPr txBox="1"/>
          <p:nvPr>
            <p:ph idx="25" type="subTitle"/>
          </p:nvPr>
        </p:nvSpPr>
        <p:spPr>
          <a:xfrm>
            <a:off x="6702552" y="315850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39" name="Google Shape;1339;p162"/>
          <p:cNvSpPr txBox="1"/>
          <p:nvPr>
            <p:ph idx="26" type="subTitle"/>
          </p:nvPr>
        </p:nvSpPr>
        <p:spPr>
          <a:xfrm>
            <a:off x="4293108" y="402718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  <p:sp>
        <p:nvSpPr>
          <p:cNvPr id="1340" name="Google Shape;1340;p162"/>
          <p:cNvSpPr txBox="1"/>
          <p:nvPr>
            <p:ph idx="27" type="subTitle"/>
          </p:nvPr>
        </p:nvSpPr>
        <p:spPr>
          <a:xfrm>
            <a:off x="6702552" y="4027188"/>
            <a:ext cx="2112300" cy="173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/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Mission">
  <p:cSld name="SECTION_HEADER_2_1_2_1_2">
    <p:bg>
      <p:bgPr>
        <a:solidFill>
          <a:schemeClr val="accent3"/>
        </a:solidFill>
      </p:bgPr>
    </p:bg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63"/>
          <p:cNvSpPr txBox="1"/>
          <p:nvPr>
            <p:ph type="title"/>
          </p:nvPr>
        </p:nvSpPr>
        <p:spPr>
          <a:xfrm>
            <a:off x="763524" y="1911096"/>
            <a:ext cx="6688800" cy="205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43" name="Google Shape;1343;p163"/>
          <p:cNvSpPr txBox="1"/>
          <p:nvPr>
            <p:ph idx="1" type="subTitle"/>
          </p:nvPr>
        </p:nvSpPr>
        <p:spPr>
          <a:xfrm>
            <a:off x="763524" y="1499616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Quote">
  <p:cSld name="SECTION_HEADER_2_1_2_2_2">
    <p:bg>
      <p:bgPr>
        <a:solidFill>
          <a:schemeClr val="accent3"/>
        </a:solidFill>
      </p:bgPr>
    </p:bg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64"/>
          <p:cNvSpPr txBox="1"/>
          <p:nvPr>
            <p:ph type="title"/>
          </p:nvPr>
        </p:nvSpPr>
        <p:spPr>
          <a:xfrm>
            <a:off x="763524" y="1394460"/>
            <a:ext cx="6688800" cy="205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46" name="Google Shape;1346;p164"/>
          <p:cNvSpPr txBox="1"/>
          <p:nvPr>
            <p:ph idx="1" type="subTitle"/>
          </p:nvPr>
        </p:nvSpPr>
        <p:spPr>
          <a:xfrm>
            <a:off x="763524" y="3771900"/>
            <a:ext cx="66888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Op4">
  <p:cSld name="Section Title Op4">
    <p:bg>
      <p:bgPr>
        <a:solidFill>
          <a:srgbClr val="F2F2F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8485414" cy="47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17"/>
          <p:cNvSpPr txBox="1"/>
          <p:nvPr>
            <p:ph type="ctrTitle"/>
          </p:nvPr>
        </p:nvSpPr>
        <p:spPr>
          <a:xfrm>
            <a:off x="936172" y="731044"/>
            <a:ext cx="56589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" type="body"/>
          </p:nvPr>
        </p:nvSpPr>
        <p:spPr>
          <a:xfrm>
            <a:off x="1125379" y="3283744"/>
            <a:ext cx="5469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b="0" sz="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32" name="Google Shape;132;p17"/>
          <p:cNvSpPr txBox="1"/>
          <p:nvPr>
            <p:ph idx="2" type="body"/>
          </p:nvPr>
        </p:nvSpPr>
        <p:spPr>
          <a:xfrm>
            <a:off x="1125379" y="3555206"/>
            <a:ext cx="54666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b="0" sz="1100" cap="none">
                <a:solidFill>
                  <a:srgbClr val="13BF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33" name="Google Shape;133;p17"/>
          <p:cNvSpPr/>
          <p:nvPr/>
        </p:nvSpPr>
        <p:spPr>
          <a:xfrm>
            <a:off x="7092244" y="2237245"/>
            <a:ext cx="823592" cy="948731"/>
          </a:xfrm>
          <a:custGeom>
            <a:rect b="b" l="l" r="r" t="t"/>
            <a:pathLst>
              <a:path extrusionOk="0" h="273" w="237">
                <a:moveTo>
                  <a:pt x="237" y="80"/>
                </a:moveTo>
                <a:cubicBezTo>
                  <a:pt x="237" y="186"/>
                  <a:pt x="237" y="186"/>
                  <a:pt x="237" y="186"/>
                </a:cubicBezTo>
                <a:cubicBezTo>
                  <a:pt x="237" y="195"/>
                  <a:pt x="231" y="205"/>
                  <a:pt x="224" y="210"/>
                </a:cubicBezTo>
                <a:cubicBezTo>
                  <a:pt x="214" y="216"/>
                  <a:pt x="214" y="216"/>
                  <a:pt x="214" y="216"/>
                </a:cubicBezTo>
                <a:cubicBezTo>
                  <a:pt x="213" y="216"/>
                  <a:pt x="213" y="216"/>
                  <a:pt x="213" y="216"/>
                </a:cubicBezTo>
                <a:cubicBezTo>
                  <a:pt x="118" y="273"/>
                  <a:pt x="118" y="273"/>
                  <a:pt x="118" y="273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13" y="210"/>
                  <a:pt x="13" y="210"/>
                  <a:pt x="13" y="210"/>
                </a:cubicBezTo>
                <a:cubicBezTo>
                  <a:pt x="6" y="205"/>
                  <a:pt x="0" y="195"/>
                  <a:pt x="0" y="18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72"/>
                  <a:pt x="6" y="61"/>
                  <a:pt x="13" y="57"/>
                </a:cubicBezTo>
                <a:cubicBezTo>
                  <a:pt x="105" y="4"/>
                  <a:pt x="105" y="4"/>
                  <a:pt x="105" y="4"/>
                </a:cubicBezTo>
                <a:cubicBezTo>
                  <a:pt x="112" y="0"/>
                  <a:pt x="124" y="0"/>
                  <a:pt x="132" y="4"/>
                </a:cubicBezTo>
                <a:cubicBezTo>
                  <a:pt x="224" y="57"/>
                  <a:pt x="224" y="57"/>
                  <a:pt x="224" y="57"/>
                </a:cubicBezTo>
                <a:cubicBezTo>
                  <a:pt x="231" y="61"/>
                  <a:pt x="237" y="72"/>
                  <a:pt x="237" y="8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en" sz="8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Section">
  <p:cSld name="SECTION_HEADER_2_3_2">
    <p:bg>
      <p:bgPr>
        <a:solidFill>
          <a:schemeClr val="accent3"/>
        </a:solidFill>
      </p:bgPr>
    </p:bg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65"/>
          <p:cNvSpPr txBox="1"/>
          <p:nvPr>
            <p:ph type="ctrTitle"/>
          </p:nvPr>
        </p:nvSpPr>
        <p:spPr>
          <a:xfrm>
            <a:off x="763524" y="2103894"/>
            <a:ext cx="5982600" cy="8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Section (Gradient)">
  <p:cSld name="SECTION_HEADER_2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66"/>
          <p:cNvSpPr txBox="1"/>
          <p:nvPr>
            <p:ph type="ctrTitle"/>
          </p:nvPr>
        </p:nvSpPr>
        <p:spPr>
          <a:xfrm>
            <a:off x="763524" y="2103894"/>
            <a:ext cx="5982600" cy="8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ext">
  <p:cSld name="TITLE_AND_BODY_1_3">
    <p:bg>
      <p:bgPr>
        <a:solidFill>
          <a:schemeClr val="accent3"/>
        </a:solidFill>
      </p:bgPr>
    </p:bg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67"/>
          <p:cNvSpPr txBox="1"/>
          <p:nvPr>
            <p:ph type="title"/>
          </p:nvPr>
        </p:nvSpPr>
        <p:spPr>
          <a:xfrm>
            <a:off x="763524" y="1266444"/>
            <a:ext cx="7392900" cy="42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3" name="Google Shape;1353;p167"/>
          <p:cNvSpPr txBox="1"/>
          <p:nvPr>
            <p:ph idx="1" type="body"/>
          </p:nvPr>
        </p:nvSpPr>
        <p:spPr>
          <a:xfrm>
            <a:off x="763524" y="2007108"/>
            <a:ext cx="73929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54" name="Google Shape;1354;p167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Text (Two-Thirds)">
  <p:cSld name="TITLE_AND_BODY_1_1_3">
    <p:bg>
      <p:bgPr>
        <a:solidFill>
          <a:schemeClr val="accent3"/>
        </a:solidFill>
      </p:bgPr>
    </p:bg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68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357" name="Google Shape;1357;p168"/>
          <p:cNvSpPr txBox="1"/>
          <p:nvPr>
            <p:ph type="title"/>
          </p:nvPr>
        </p:nvSpPr>
        <p:spPr>
          <a:xfrm>
            <a:off x="763525" y="1266444"/>
            <a:ext cx="44562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8" name="Google Shape;1358;p168"/>
          <p:cNvSpPr txBox="1"/>
          <p:nvPr>
            <p:ph idx="2" type="body"/>
          </p:nvPr>
        </p:nvSpPr>
        <p:spPr>
          <a:xfrm>
            <a:off x="763525" y="2432303"/>
            <a:ext cx="44562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ext (Half)">
  <p:cSld name="TITLE_AND_BODY_2_5">
    <p:bg>
      <p:bgPr>
        <a:solidFill>
          <a:schemeClr val="accent3"/>
        </a:solidFill>
      </p:bgPr>
    </p:bg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69"/>
          <p:cNvSpPr txBox="1"/>
          <p:nvPr>
            <p:ph type="title"/>
          </p:nvPr>
        </p:nvSpPr>
        <p:spPr>
          <a:xfrm>
            <a:off x="388620" y="1266444"/>
            <a:ext cx="38727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1" name="Google Shape;1361;p169"/>
          <p:cNvSpPr txBox="1"/>
          <p:nvPr>
            <p:ph idx="1" type="body"/>
          </p:nvPr>
        </p:nvSpPr>
        <p:spPr>
          <a:xfrm>
            <a:off x="388620" y="2432304"/>
            <a:ext cx="3872700" cy="230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62" name="Google Shape;1362;p169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Text (Third)">
  <p:cSld name="TITLE_AND_BODY_2_1_3">
    <p:bg>
      <p:bgPr>
        <a:solidFill>
          <a:schemeClr val="accent3"/>
        </a:solidFill>
      </p:bgPr>
    </p:bg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70"/>
          <p:cNvSpPr txBox="1"/>
          <p:nvPr>
            <p:ph type="title"/>
          </p:nvPr>
        </p:nvSpPr>
        <p:spPr>
          <a:xfrm>
            <a:off x="388620" y="1266444"/>
            <a:ext cx="24645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5" name="Google Shape;1365;p170"/>
          <p:cNvSpPr txBox="1"/>
          <p:nvPr>
            <p:ph idx="1" type="body"/>
          </p:nvPr>
        </p:nvSpPr>
        <p:spPr>
          <a:xfrm>
            <a:off x="388620" y="2871216"/>
            <a:ext cx="24645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66" name="Google Shape;1366;p170"/>
          <p:cNvSpPr txBox="1"/>
          <p:nvPr>
            <p:ph idx="2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olumns (Two)">
  <p:cSld name="TITLE_AND_BODY_2_2_3">
    <p:bg>
      <p:bgPr>
        <a:solidFill>
          <a:schemeClr val="accent3"/>
        </a:solidFill>
      </p:bgPr>
    </p:bg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71"/>
          <p:cNvSpPr txBox="1"/>
          <p:nvPr>
            <p:ph type="title"/>
          </p:nvPr>
        </p:nvSpPr>
        <p:spPr>
          <a:xfrm>
            <a:off x="763524" y="1266444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9" name="Google Shape;1369;p171"/>
          <p:cNvSpPr txBox="1"/>
          <p:nvPr>
            <p:ph idx="1" type="body"/>
          </p:nvPr>
        </p:nvSpPr>
        <p:spPr>
          <a:xfrm>
            <a:off x="763524" y="2875788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70" name="Google Shape;1370;p171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371" name="Google Shape;1371;p171"/>
          <p:cNvSpPr txBox="1"/>
          <p:nvPr>
            <p:ph idx="3" type="title"/>
          </p:nvPr>
        </p:nvSpPr>
        <p:spPr>
          <a:xfrm>
            <a:off x="5216652" y="1266444"/>
            <a:ext cx="3168600" cy="1284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72" name="Google Shape;1372;p171"/>
          <p:cNvSpPr txBox="1"/>
          <p:nvPr>
            <p:ph idx="4" type="body"/>
          </p:nvPr>
        </p:nvSpPr>
        <p:spPr>
          <a:xfrm>
            <a:off x="5216652" y="2875788"/>
            <a:ext cx="3168600" cy="18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olumns (Three)">
  <p:cSld name="TITLE_AND_BODY_2_2_1_4">
    <p:bg>
      <p:bgPr>
        <a:solidFill>
          <a:schemeClr val="accent3"/>
        </a:solidFill>
      </p:bgPr>
    </p:bg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72"/>
          <p:cNvSpPr txBox="1"/>
          <p:nvPr>
            <p:ph type="title"/>
          </p:nvPr>
        </p:nvSpPr>
        <p:spPr>
          <a:xfrm>
            <a:off x="580644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75" name="Google Shape;1375;p172"/>
          <p:cNvSpPr txBox="1"/>
          <p:nvPr>
            <p:ph idx="1" type="body"/>
          </p:nvPr>
        </p:nvSpPr>
        <p:spPr>
          <a:xfrm>
            <a:off x="580644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76" name="Google Shape;1376;p172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377" name="Google Shape;1377;p172"/>
          <p:cNvSpPr txBox="1"/>
          <p:nvPr>
            <p:ph idx="3" type="title"/>
          </p:nvPr>
        </p:nvSpPr>
        <p:spPr>
          <a:xfrm>
            <a:off x="3547872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78" name="Google Shape;1378;p172"/>
          <p:cNvSpPr txBox="1"/>
          <p:nvPr>
            <p:ph idx="4" type="body"/>
          </p:nvPr>
        </p:nvSpPr>
        <p:spPr>
          <a:xfrm>
            <a:off x="3547872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79" name="Google Shape;1379;p172"/>
          <p:cNvSpPr txBox="1"/>
          <p:nvPr>
            <p:ph idx="5" type="title"/>
          </p:nvPr>
        </p:nvSpPr>
        <p:spPr>
          <a:xfrm>
            <a:off x="6519672" y="1252728"/>
            <a:ext cx="21123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0" name="Google Shape;1380;p172"/>
          <p:cNvSpPr txBox="1"/>
          <p:nvPr>
            <p:ph idx="6" type="body"/>
          </p:nvPr>
        </p:nvSpPr>
        <p:spPr>
          <a:xfrm>
            <a:off x="6519672" y="2478024"/>
            <a:ext cx="2112300" cy="221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Columns (Four)">
  <p:cSld name="TITLE_AND_BODY_2_2_1_1_2">
    <p:bg>
      <p:bgPr>
        <a:solidFill>
          <a:schemeClr val="accent3"/>
        </a:solidFill>
      </p:bgPr>
    </p:bg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73"/>
          <p:cNvSpPr txBox="1"/>
          <p:nvPr>
            <p:ph type="title"/>
          </p:nvPr>
        </p:nvSpPr>
        <p:spPr>
          <a:xfrm>
            <a:off x="58064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3" name="Google Shape;1383;p173"/>
          <p:cNvSpPr txBox="1"/>
          <p:nvPr>
            <p:ph idx="1" type="body"/>
          </p:nvPr>
        </p:nvSpPr>
        <p:spPr>
          <a:xfrm>
            <a:off x="58064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84" name="Google Shape;1384;p173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385" name="Google Shape;1385;p173"/>
          <p:cNvSpPr txBox="1"/>
          <p:nvPr>
            <p:ph idx="3" type="title"/>
          </p:nvPr>
        </p:nvSpPr>
        <p:spPr>
          <a:xfrm>
            <a:off x="268376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6" name="Google Shape;1386;p173"/>
          <p:cNvSpPr txBox="1"/>
          <p:nvPr>
            <p:ph idx="4" type="body"/>
          </p:nvPr>
        </p:nvSpPr>
        <p:spPr>
          <a:xfrm>
            <a:off x="268376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87" name="Google Shape;1387;p173"/>
          <p:cNvSpPr txBox="1"/>
          <p:nvPr>
            <p:ph idx="5" type="title"/>
          </p:nvPr>
        </p:nvSpPr>
        <p:spPr>
          <a:xfrm>
            <a:off x="478688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88" name="Google Shape;1388;p173"/>
          <p:cNvSpPr txBox="1"/>
          <p:nvPr>
            <p:ph idx="6" type="body"/>
          </p:nvPr>
        </p:nvSpPr>
        <p:spPr>
          <a:xfrm>
            <a:off x="478688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89" name="Google Shape;1389;p173"/>
          <p:cNvSpPr txBox="1"/>
          <p:nvPr>
            <p:ph idx="7" type="title"/>
          </p:nvPr>
        </p:nvSpPr>
        <p:spPr>
          <a:xfrm>
            <a:off x="6890004" y="1243584"/>
            <a:ext cx="1714500" cy="946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90" name="Google Shape;1390;p173"/>
          <p:cNvSpPr txBox="1"/>
          <p:nvPr>
            <p:ph idx="8" type="body"/>
          </p:nvPr>
        </p:nvSpPr>
        <p:spPr>
          <a:xfrm>
            <a:off x="6890004" y="2391156"/>
            <a:ext cx="1714500" cy="227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Points (Two)">
  <p:cSld name="TITLE_AND_BODY_2_2_1_2_2_2">
    <p:bg>
      <p:bgPr>
        <a:solidFill>
          <a:schemeClr val="accent3"/>
        </a:solidFill>
      </p:bgPr>
    </p:bg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74"/>
          <p:cNvSpPr txBox="1"/>
          <p:nvPr>
            <p:ph type="title"/>
          </p:nvPr>
        </p:nvSpPr>
        <p:spPr>
          <a:xfrm>
            <a:off x="758952" y="318211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93" name="Google Shape;1393;p174"/>
          <p:cNvSpPr txBox="1"/>
          <p:nvPr>
            <p:ph idx="1" type="body"/>
          </p:nvPr>
        </p:nvSpPr>
        <p:spPr>
          <a:xfrm>
            <a:off x="758952" y="3922776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394" name="Google Shape;1394;p174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395" name="Google Shape;1395;p174"/>
          <p:cNvSpPr txBox="1"/>
          <p:nvPr>
            <p:ph idx="3" type="title"/>
          </p:nvPr>
        </p:nvSpPr>
        <p:spPr>
          <a:xfrm>
            <a:off x="5216652" y="3182112"/>
            <a:ext cx="3168600" cy="625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96" name="Google Shape;1396;p174"/>
          <p:cNvSpPr txBox="1"/>
          <p:nvPr>
            <p:ph idx="4" type="body"/>
          </p:nvPr>
        </p:nvSpPr>
        <p:spPr>
          <a:xfrm>
            <a:off x="5216652" y="3922776"/>
            <a:ext cx="3168600" cy="84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ctrTitle"/>
          </p:nvPr>
        </p:nvSpPr>
        <p:spPr>
          <a:xfrm>
            <a:off x="936172" y="731044"/>
            <a:ext cx="56589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Arial"/>
              <a:buNone/>
              <a:defRPr sz="33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>
            <a:off x="1125379" y="3283744"/>
            <a:ext cx="54699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b="0" sz="1400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37" name="Google Shape;137;p18"/>
          <p:cNvSpPr txBox="1"/>
          <p:nvPr>
            <p:ph idx="2" type="body"/>
          </p:nvPr>
        </p:nvSpPr>
        <p:spPr>
          <a:xfrm>
            <a:off x="1125379" y="3555206"/>
            <a:ext cx="54666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b="0"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400" cap="none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1200" cap="none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100" cap="none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grpSp>
        <p:nvGrpSpPr>
          <p:cNvPr id="138" name="Google Shape;138;p18"/>
          <p:cNvGrpSpPr/>
          <p:nvPr/>
        </p:nvGrpSpPr>
        <p:grpSpPr>
          <a:xfrm flipH="1">
            <a:off x="5371492" y="-394829"/>
            <a:ext cx="4066922" cy="2590665"/>
            <a:chOff x="5060815" y="-866907"/>
            <a:chExt cx="5422563" cy="3454220"/>
          </a:xfrm>
        </p:grpSpPr>
        <p:sp>
          <p:nvSpPr>
            <p:cNvPr id="139" name="Google Shape;139;p18"/>
            <p:cNvSpPr/>
            <p:nvPr/>
          </p:nvSpPr>
          <p:spPr>
            <a:xfrm>
              <a:off x="5060815" y="-866907"/>
              <a:ext cx="4419600" cy="3454220"/>
            </a:xfrm>
            <a:custGeom>
              <a:rect b="b" l="l" r="r" t="t"/>
              <a:pathLst>
                <a:path extrusionOk="0" h="205" w="263">
                  <a:moveTo>
                    <a:pt x="24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55"/>
                    <a:pt x="10" y="166"/>
                    <a:pt x="23" y="166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6" y="166"/>
                    <a:pt x="222" y="202"/>
                    <a:pt x="224" y="203"/>
                  </a:cubicBezTo>
                  <a:cubicBezTo>
                    <a:pt x="226" y="205"/>
                    <a:pt x="228" y="204"/>
                    <a:pt x="228" y="202"/>
                  </a:cubicBezTo>
                  <a:cubicBezTo>
                    <a:pt x="228" y="201"/>
                    <a:pt x="228" y="166"/>
                    <a:pt x="228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53" y="166"/>
                    <a:pt x="263" y="155"/>
                    <a:pt x="263" y="143"/>
                  </a:cubicBezTo>
                  <a:cubicBezTo>
                    <a:pt x="263" y="23"/>
                    <a:pt x="263" y="23"/>
                    <a:pt x="263" y="23"/>
                  </a:cubicBezTo>
                  <a:cubicBezTo>
                    <a:pt x="263" y="10"/>
                    <a:pt x="253" y="0"/>
                    <a:pt x="240" y="0"/>
                  </a:cubicBezTo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9365779" y="243114"/>
              <a:ext cx="1117599" cy="1108592"/>
            </a:xfrm>
            <a:custGeom>
              <a:rect b="b" l="l" r="r" t="t"/>
              <a:pathLst>
                <a:path extrusionOk="0" h="237" w="239">
                  <a:moveTo>
                    <a:pt x="119" y="0"/>
                  </a:moveTo>
                  <a:cubicBezTo>
                    <a:pt x="53" y="0"/>
                    <a:pt x="0" y="50"/>
                    <a:pt x="0" y="112"/>
                  </a:cubicBezTo>
                  <a:cubicBezTo>
                    <a:pt x="0" y="147"/>
                    <a:pt x="17" y="178"/>
                    <a:pt x="43" y="199"/>
                  </a:cubicBezTo>
                  <a:cubicBezTo>
                    <a:pt x="43" y="199"/>
                    <a:pt x="43" y="230"/>
                    <a:pt x="43" y="232"/>
                  </a:cubicBezTo>
                  <a:cubicBezTo>
                    <a:pt x="42" y="235"/>
                    <a:pt x="44" y="237"/>
                    <a:pt x="48" y="235"/>
                  </a:cubicBezTo>
                  <a:cubicBezTo>
                    <a:pt x="51" y="233"/>
                    <a:pt x="79" y="218"/>
                    <a:pt x="79" y="218"/>
                  </a:cubicBezTo>
                  <a:cubicBezTo>
                    <a:pt x="91" y="223"/>
                    <a:pt x="105" y="225"/>
                    <a:pt x="119" y="225"/>
                  </a:cubicBezTo>
                  <a:cubicBezTo>
                    <a:pt x="185" y="225"/>
                    <a:pt x="239" y="175"/>
                    <a:pt x="239" y="112"/>
                  </a:cubicBezTo>
                  <a:cubicBezTo>
                    <a:pt x="239" y="50"/>
                    <a:pt x="185" y="0"/>
                    <a:pt x="119" y="0"/>
                  </a:cubicBezTo>
                </a:path>
              </a:pathLst>
            </a:custGeom>
            <a:blipFill rotWithShape="1">
              <a:blip r:embed="rId3">
                <a:alphaModFix amt="68000"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141;p18"/>
          <p:cNvSpPr/>
          <p:nvPr/>
        </p:nvSpPr>
        <p:spPr>
          <a:xfrm flipH="1">
            <a:off x="6128000" y="-394829"/>
            <a:ext cx="3314700" cy="2590665"/>
          </a:xfrm>
          <a:custGeom>
            <a:rect b="b" l="l" r="r" t="t"/>
            <a:pathLst>
              <a:path extrusionOk="0" h="205" w="263">
                <a:moveTo>
                  <a:pt x="240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55"/>
                  <a:pt x="10" y="166"/>
                  <a:pt x="23" y="166"/>
                </a:cubicBezTo>
                <a:cubicBezTo>
                  <a:pt x="186" y="166"/>
                  <a:pt x="186" y="166"/>
                  <a:pt x="186" y="166"/>
                </a:cubicBezTo>
                <a:cubicBezTo>
                  <a:pt x="186" y="166"/>
                  <a:pt x="222" y="202"/>
                  <a:pt x="224" y="203"/>
                </a:cubicBezTo>
                <a:cubicBezTo>
                  <a:pt x="226" y="205"/>
                  <a:pt x="228" y="204"/>
                  <a:pt x="228" y="202"/>
                </a:cubicBezTo>
                <a:cubicBezTo>
                  <a:pt x="228" y="201"/>
                  <a:pt x="228" y="166"/>
                  <a:pt x="228" y="166"/>
                </a:cubicBezTo>
                <a:cubicBezTo>
                  <a:pt x="240" y="166"/>
                  <a:pt x="240" y="166"/>
                  <a:pt x="240" y="166"/>
                </a:cubicBezTo>
                <a:cubicBezTo>
                  <a:pt x="253" y="166"/>
                  <a:pt x="263" y="155"/>
                  <a:pt x="263" y="143"/>
                </a:cubicBezTo>
                <a:cubicBezTo>
                  <a:pt x="263" y="23"/>
                  <a:pt x="263" y="23"/>
                  <a:pt x="263" y="23"/>
                </a:cubicBezTo>
                <a:cubicBezTo>
                  <a:pt x="263" y="10"/>
                  <a:pt x="253" y="0"/>
                  <a:pt x="240" y="0"/>
                </a:cubicBezTo>
              </a:path>
            </a:pathLst>
          </a:custGeom>
          <a:solidFill>
            <a:schemeClr val="accent6">
              <a:alpha val="26670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Points (Three)">
  <p:cSld name="TITLE_AND_BODY_2_2_1_2_4">
    <p:bg>
      <p:bgPr>
        <a:solidFill>
          <a:schemeClr val="accent3"/>
        </a:solidFill>
      </p:bgPr>
    </p:bg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75"/>
          <p:cNvSpPr txBox="1"/>
          <p:nvPr>
            <p:ph type="title"/>
          </p:nvPr>
        </p:nvSpPr>
        <p:spPr>
          <a:xfrm>
            <a:off x="580644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99" name="Google Shape;1399;p175"/>
          <p:cNvSpPr txBox="1"/>
          <p:nvPr>
            <p:ph idx="1" type="body"/>
          </p:nvPr>
        </p:nvSpPr>
        <p:spPr>
          <a:xfrm>
            <a:off x="580644" y="3543301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00" name="Google Shape;1400;p175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01" name="Google Shape;1401;p175"/>
          <p:cNvSpPr txBox="1"/>
          <p:nvPr>
            <p:ph idx="3" type="title"/>
          </p:nvPr>
        </p:nvSpPr>
        <p:spPr>
          <a:xfrm>
            <a:off x="3364992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02" name="Google Shape;1402;p175"/>
          <p:cNvSpPr txBox="1"/>
          <p:nvPr>
            <p:ph idx="4" type="body"/>
          </p:nvPr>
        </p:nvSpPr>
        <p:spPr>
          <a:xfrm>
            <a:off x="3364992" y="3543300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03" name="Google Shape;1403;p175"/>
          <p:cNvSpPr txBox="1"/>
          <p:nvPr>
            <p:ph idx="5" type="title"/>
          </p:nvPr>
        </p:nvSpPr>
        <p:spPr>
          <a:xfrm>
            <a:off x="6149340" y="2948940"/>
            <a:ext cx="24141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04" name="Google Shape;1404;p175"/>
          <p:cNvSpPr txBox="1"/>
          <p:nvPr>
            <p:ph idx="6" type="body"/>
          </p:nvPr>
        </p:nvSpPr>
        <p:spPr>
          <a:xfrm>
            <a:off x="6149340" y="3543301"/>
            <a:ext cx="2414100" cy="11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7_Points (Four)">
  <p:cSld name="TITLE_AND_BODY_2_2_1_2_1_3">
    <p:bg>
      <p:bgPr>
        <a:solidFill>
          <a:schemeClr val="accent3"/>
        </a:solidFill>
      </p:bgPr>
    </p:bg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176"/>
          <p:cNvSpPr txBox="1"/>
          <p:nvPr>
            <p:ph type="title"/>
          </p:nvPr>
        </p:nvSpPr>
        <p:spPr>
          <a:xfrm>
            <a:off x="58064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07" name="Google Shape;1407;p176"/>
          <p:cNvSpPr txBox="1"/>
          <p:nvPr>
            <p:ph idx="1" type="body"/>
          </p:nvPr>
        </p:nvSpPr>
        <p:spPr>
          <a:xfrm>
            <a:off x="58064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08" name="Google Shape;1408;p176"/>
          <p:cNvSpPr txBox="1"/>
          <p:nvPr>
            <p:ph idx="2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09" name="Google Shape;1409;p176"/>
          <p:cNvSpPr txBox="1"/>
          <p:nvPr>
            <p:ph idx="3" type="title"/>
          </p:nvPr>
        </p:nvSpPr>
        <p:spPr>
          <a:xfrm>
            <a:off x="268376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10" name="Google Shape;1410;p176"/>
          <p:cNvSpPr txBox="1"/>
          <p:nvPr>
            <p:ph idx="4" type="body"/>
          </p:nvPr>
        </p:nvSpPr>
        <p:spPr>
          <a:xfrm>
            <a:off x="268376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11" name="Google Shape;1411;p176"/>
          <p:cNvSpPr txBox="1"/>
          <p:nvPr>
            <p:ph idx="5" type="title"/>
          </p:nvPr>
        </p:nvSpPr>
        <p:spPr>
          <a:xfrm>
            <a:off x="478688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12" name="Google Shape;1412;p176"/>
          <p:cNvSpPr txBox="1"/>
          <p:nvPr>
            <p:ph idx="6" type="body"/>
          </p:nvPr>
        </p:nvSpPr>
        <p:spPr>
          <a:xfrm>
            <a:off x="478688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413" name="Google Shape;1413;p176"/>
          <p:cNvSpPr txBox="1"/>
          <p:nvPr>
            <p:ph idx="7" type="title"/>
          </p:nvPr>
        </p:nvSpPr>
        <p:spPr>
          <a:xfrm>
            <a:off x="6890004" y="2948940"/>
            <a:ext cx="1714500" cy="47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414" name="Google Shape;1414;p176"/>
          <p:cNvSpPr txBox="1"/>
          <p:nvPr>
            <p:ph idx="8" type="body"/>
          </p:nvPr>
        </p:nvSpPr>
        <p:spPr>
          <a:xfrm>
            <a:off x="6890004" y="3543300"/>
            <a:ext cx="1714500" cy="115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0_Big Stat">
  <p:cSld name="TITLE_1_4">
    <p:bg>
      <p:bgPr>
        <a:solidFill>
          <a:schemeClr val="accent3"/>
        </a:solidFill>
      </p:bgPr>
    </p:bg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77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17" name="Google Shape;1417;p177"/>
          <p:cNvSpPr txBox="1"/>
          <p:nvPr>
            <p:ph type="ctrTitle"/>
          </p:nvPr>
        </p:nvSpPr>
        <p:spPr>
          <a:xfrm>
            <a:off x="763525" y="1691638"/>
            <a:ext cx="76113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18" name="Google Shape;1418;p177"/>
          <p:cNvSpPr txBox="1"/>
          <p:nvPr>
            <p:ph idx="2" type="subTitle"/>
          </p:nvPr>
        </p:nvSpPr>
        <p:spPr>
          <a:xfrm>
            <a:off x="763525" y="2729487"/>
            <a:ext cx="7611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19" name="Google Shape;1419;p177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Stats (Two)">
  <p:cSld name="TITLE_1_1_3">
    <p:bg>
      <p:bgPr>
        <a:solidFill>
          <a:schemeClr val="accent3"/>
        </a:solidFill>
      </p:bgPr>
    </p:bg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78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22" name="Google Shape;1422;p178"/>
          <p:cNvSpPr txBox="1"/>
          <p:nvPr>
            <p:ph type="ctrTitle"/>
          </p:nvPr>
        </p:nvSpPr>
        <p:spPr>
          <a:xfrm>
            <a:off x="701775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23" name="Google Shape;1423;p178"/>
          <p:cNvSpPr txBox="1"/>
          <p:nvPr>
            <p:ph idx="2" type="subTitle"/>
          </p:nvPr>
        </p:nvSpPr>
        <p:spPr>
          <a:xfrm>
            <a:off x="70177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24" name="Google Shape;1424;p178"/>
          <p:cNvSpPr txBox="1"/>
          <p:nvPr>
            <p:ph idx="3" type="subTitle"/>
          </p:nvPr>
        </p:nvSpPr>
        <p:spPr>
          <a:xfrm>
            <a:off x="2148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425" name="Google Shape;1425;p178"/>
          <p:cNvSpPr txBox="1"/>
          <p:nvPr>
            <p:ph idx="4" type="ctrTitle"/>
          </p:nvPr>
        </p:nvSpPr>
        <p:spPr>
          <a:xfrm>
            <a:off x="5273775" y="1691638"/>
            <a:ext cx="3168600" cy="1101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26" name="Google Shape;1426;p178"/>
          <p:cNvSpPr txBox="1"/>
          <p:nvPr>
            <p:ph idx="5" type="subTitle"/>
          </p:nvPr>
        </p:nvSpPr>
        <p:spPr>
          <a:xfrm>
            <a:off x="5273775" y="2729488"/>
            <a:ext cx="3168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Stats (Three)">
  <p:cSld name="TITLE_1_1_1_2">
    <p:bg>
      <p:bgPr>
        <a:solidFill>
          <a:schemeClr val="accent3"/>
        </a:solidFill>
      </p:bgPr>
    </p:bg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9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29" name="Google Shape;1429;p179"/>
          <p:cNvSpPr txBox="1"/>
          <p:nvPr>
            <p:ph type="ctrTitle"/>
          </p:nvPr>
        </p:nvSpPr>
        <p:spPr>
          <a:xfrm>
            <a:off x="763524" y="19752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30" name="Google Shape;1430;p179"/>
          <p:cNvSpPr txBox="1"/>
          <p:nvPr>
            <p:ph idx="2" type="subTitle"/>
          </p:nvPr>
        </p:nvSpPr>
        <p:spPr>
          <a:xfrm>
            <a:off x="763574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31" name="Google Shape;1431;p179"/>
          <p:cNvSpPr txBox="1"/>
          <p:nvPr>
            <p:ph idx="3" type="subTitle"/>
          </p:nvPr>
        </p:nvSpPr>
        <p:spPr>
          <a:xfrm>
            <a:off x="2156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432" name="Google Shape;1432;p179"/>
          <p:cNvSpPr txBox="1"/>
          <p:nvPr>
            <p:ph idx="4" type="ctrTitle"/>
          </p:nvPr>
        </p:nvSpPr>
        <p:spPr>
          <a:xfrm>
            <a:off x="3515825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33" name="Google Shape;1433;p179"/>
          <p:cNvSpPr txBox="1"/>
          <p:nvPr>
            <p:ph idx="5" type="subTitle"/>
          </p:nvPr>
        </p:nvSpPr>
        <p:spPr>
          <a:xfrm>
            <a:off x="3515875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34" name="Google Shape;1434;p179"/>
          <p:cNvSpPr txBox="1"/>
          <p:nvPr>
            <p:ph idx="6" type="ctrTitle"/>
          </p:nvPr>
        </p:nvSpPr>
        <p:spPr>
          <a:xfrm>
            <a:off x="6329850" y="197534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35" name="Google Shape;1435;p179"/>
          <p:cNvSpPr txBox="1"/>
          <p:nvPr>
            <p:ph idx="7" type="subTitle"/>
          </p:nvPr>
        </p:nvSpPr>
        <p:spPr>
          <a:xfrm>
            <a:off x="6329900" y="27294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9_Stat (Half)">
  <p:cSld name="TITLE_1_2_2_5">
    <p:bg>
      <p:bgPr>
        <a:solidFill>
          <a:schemeClr val="accent3"/>
        </a:solidFill>
      </p:bgPr>
    </p:bg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180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38" name="Google Shape;1438;p180"/>
          <p:cNvSpPr txBox="1"/>
          <p:nvPr>
            <p:ph type="ctrTitle"/>
          </p:nvPr>
        </p:nvSpPr>
        <p:spPr>
          <a:xfrm>
            <a:off x="763524" y="1691640"/>
            <a:ext cx="38727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39" name="Google Shape;1439;p180"/>
          <p:cNvSpPr txBox="1"/>
          <p:nvPr>
            <p:ph idx="2" type="subTitle"/>
          </p:nvPr>
        </p:nvSpPr>
        <p:spPr>
          <a:xfrm>
            <a:off x="763551" y="27294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40" name="Google Shape;1440;p180"/>
          <p:cNvSpPr txBox="1"/>
          <p:nvPr>
            <p:ph idx="3" type="subTitle"/>
          </p:nvPr>
        </p:nvSpPr>
        <p:spPr>
          <a:xfrm>
            <a:off x="215683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Stats (Half)">
  <p:cSld name="TITLE_1_2_7">
    <p:bg>
      <p:bgPr>
        <a:solidFill>
          <a:schemeClr val="accent3"/>
        </a:solidFill>
      </p:bgPr>
    </p:bg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81"/>
          <p:cNvSpPr txBox="1"/>
          <p:nvPr>
            <p:ph idx="1" type="subTitle"/>
          </p:nvPr>
        </p:nvSpPr>
        <p:spPr>
          <a:xfrm>
            <a:off x="214884" y="214884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43" name="Google Shape;1443;p181"/>
          <p:cNvSpPr txBox="1"/>
          <p:nvPr>
            <p:ph type="ctrTitle"/>
          </p:nvPr>
        </p:nvSpPr>
        <p:spPr>
          <a:xfrm>
            <a:off x="763524" y="1234438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44" name="Google Shape;1444;p181"/>
          <p:cNvSpPr txBox="1"/>
          <p:nvPr>
            <p:ph idx="2" type="subTitle"/>
          </p:nvPr>
        </p:nvSpPr>
        <p:spPr>
          <a:xfrm>
            <a:off x="763551" y="1985486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45" name="Google Shape;1445;p181"/>
          <p:cNvSpPr txBox="1"/>
          <p:nvPr>
            <p:ph idx="3" type="subTitle"/>
          </p:nvPr>
        </p:nvSpPr>
        <p:spPr>
          <a:xfrm>
            <a:off x="214884" y="4721275"/>
            <a:ext cx="35205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446" name="Google Shape;1446;p181"/>
          <p:cNvSpPr txBox="1"/>
          <p:nvPr>
            <p:ph idx="4" type="ctrTitle"/>
          </p:nvPr>
        </p:nvSpPr>
        <p:spPr>
          <a:xfrm>
            <a:off x="763524" y="2680850"/>
            <a:ext cx="38727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47" name="Google Shape;1447;p181"/>
          <p:cNvSpPr txBox="1"/>
          <p:nvPr>
            <p:ph idx="5" type="subTitle"/>
          </p:nvPr>
        </p:nvSpPr>
        <p:spPr>
          <a:xfrm>
            <a:off x="763551" y="3432050"/>
            <a:ext cx="38727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5_Stat (Third)">
  <p:cSld name="TITLE_1_2_2_1_3">
    <p:bg>
      <p:bgPr>
        <a:solidFill>
          <a:schemeClr val="accent3"/>
        </a:solidFill>
      </p:bgPr>
    </p:bg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82"/>
          <p:cNvSpPr txBox="1"/>
          <p:nvPr>
            <p:ph idx="1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50" name="Google Shape;1450;p182"/>
          <p:cNvSpPr txBox="1"/>
          <p:nvPr>
            <p:ph type="ctrTitle"/>
          </p:nvPr>
        </p:nvSpPr>
        <p:spPr>
          <a:xfrm>
            <a:off x="388620" y="1691640"/>
            <a:ext cx="2464500" cy="1101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300"/>
              <a:buFont typeface="Optimistic Display"/>
              <a:buNone/>
              <a:defRPr b="1" sz="73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51" name="Google Shape;1451;p182"/>
          <p:cNvSpPr txBox="1"/>
          <p:nvPr>
            <p:ph idx="2" type="subTitle"/>
          </p:nvPr>
        </p:nvSpPr>
        <p:spPr>
          <a:xfrm>
            <a:off x="388638" y="27294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52" name="Google Shape;1452;p182"/>
          <p:cNvSpPr txBox="1"/>
          <p:nvPr>
            <p:ph idx="3" type="subTitle"/>
          </p:nvPr>
        </p:nvSpPr>
        <p:spPr>
          <a:xfrm>
            <a:off x="214888" y="4721275"/>
            <a:ext cx="27783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8_Stats (Third)">
  <p:cSld name="TITLE_1_2_3_3">
    <p:bg>
      <p:bgPr>
        <a:solidFill>
          <a:schemeClr val="accent3"/>
        </a:solidFill>
      </p:bgPr>
    </p:bg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83"/>
          <p:cNvSpPr txBox="1"/>
          <p:nvPr>
            <p:ph idx="1" type="subTitle"/>
          </p:nvPr>
        </p:nvSpPr>
        <p:spPr>
          <a:xfrm>
            <a:off x="214884" y="214884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sp>
        <p:nvSpPr>
          <p:cNvPr id="1455" name="Google Shape;1455;p183"/>
          <p:cNvSpPr txBox="1"/>
          <p:nvPr>
            <p:ph type="ctrTitle"/>
          </p:nvPr>
        </p:nvSpPr>
        <p:spPr>
          <a:xfrm>
            <a:off x="388620" y="1234438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56" name="Google Shape;1456;p183"/>
          <p:cNvSpPr txBox="1"/>
          <p:nvPr>
            <p:ph idx="2" type="subTitle"/>
          </p:nvPr>
        </p:nvSpPr>
        <p:spPr>
          <a:xfrm>
            <a:off x="388638" y="1985486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1457" name="Google Shape;1457;p183"/>
          <p:cNvSpPr txBox="1"/>
          <p:nvPr>
            <p:ph idx="3" type="subTitle"/>
          </p:nvPr>
        </p:nvSpPr>
        <p:spPr>
          <a:xfrm>
            <a:off x="214888" y="4721275"/>
            <a:ext cx="2778300" cy="21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sz="700"/>
            </a:lvl9pPr>
          </a:lstStyle>
          <a:p/>
        </p:txBody>
      </p:sp>
      <p:sp>
        <p:nvSpPr>
          <p:cNvPr id="1458" name="Google Shape;1458;p183"/>
          <p:cNvSpPr txBox="1"/>
          <p:nvPr>
            <p:ph idx="4" type="ctrTitle"/>
          </p:nvPr>
        </p:nvSpPr>
        <p:spPr>
          <a:xfrm>
            <a:off x="388620" y="2680850"/>
            <a:ext cx="2464500" cy="73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Optimistic Display"/>
              <a:buNone/>
              <a:defRPr b="1" sz="48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459" name="Google Shape;1459;p183"/>
          <p:cNvSpPr txBox="1"/>
          <p:nvPr>
            <p:ph idx="5" type="subTitle"/>
          </p:nvPr>
        </p:nvSpPr>
        <p:spPr>
          <a:xfrm>
            <a:off x="388638" y="3432050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1_End Card">
  <p:cSld name="SECTION_HEADER_2_1_2_3_1_2">
    <p:bg>
      <p:bgPr>
        <a:solidFill>
          <a:schemeClr val="accent3"/>
        </a:solid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70675" y="1795987"/>
            <a:ext cx="3602652" cy="15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Op5">
  <p:cSld name="Section Title Op5"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>
            <p:ph type="title"/>
          </p:nvPr>
        </p:nvSpPr>
        <p:spPr>
          <a:xfrm>
            <a:off x="417195" y="2182177"/>
            <a:ext cx="83040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sz="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406003" y="2505621"/>
            <a:ext cx="83262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3900"/>
              <a:buNone/>
              <a:defRPr sz="5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19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19"/>
          <p:cNvSpPr txBox="1"/>
          <p:nvPr>
            <p:ph idx="2" type="body"/>
          </p:nvPr>
        </p:nvSpPr>
        <p:spPr>
          <a:xfrm>
            <a:off x="4186972" y="831566"/>
            <a:ext cx="746400" cy="86070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50" name="Google Shape;150;p19"/>
          <p:cNvSpPr txBox="1"/>
          <p:nvPr>
            <p:ph idx="3" type="body"/>
          </p:nvPr>
        </p:nvSpPr>
        <p:spPr>
          <a:xfrm>
            <a:off x="4017908" y="902738"/>
            <a:ext cx="338100" cy="417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68575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4_End Card (Gradient)">
  <p:cSld name="SECTION_HEADER_2_1_2_3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" name="Google Shape;1463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675" y="1795987"/>
            <a:ext cx="3602652" cy="15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5_White">
  <p:cSld name="SECTION_HEADER_2_1_2_3"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6_Meta Gray">
  <p:cSld name="SECTION_HEADER_2_1_1">
    <p:bg>
      <p:bgPr>
        <a:solidFill>
          <a:schemeClr val="dk1"/>
        </a:solidFill>
      </p:bgPr>
    </p:bg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7_Light Gray">
  <p:cSld name="SECTION_HEADER_2_1_1_1">
    <p:bg>
      <p:bgPr>
        <a:solidFill>
          <a:schemeClr val="accent3"/>
        </a:solidFill>
      </p:bgPr>
    </p:bg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8_Gradient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9_Dark Gradient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 Light Gradient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91"/>
          <p:cNvSpPr/>
          <p:nvPr/>
        </p:nvSpPr>
        <p:spPr>
          <a:xfrm>
            <a:off x="6628898" y="3707606"/>
            <a:ext cx="707400" cy="550500"/>
          </a:xfrm>
          <a:prstGeom prst="rect">
            <a:avLst/>
          </a:prstGeom>
          <a:solidFill>
            <a:srgbClr val="FDFDD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191"/>
          <p:cNvSpPr/>
          <p:nvPr/>
        </p:nvSpPr>
        <p:spPr>
          <a:xfrm>
            <a:off x="6628898" y="2799881"/>
            <a:ext cx="707400" cy="550500"/>
          </a:xfrm>
          <a:prstGeom prst="rect">
            <a:avLst/>
          </a:prstGeom>
          <a:solidFill>
            <a:srgbClr val="FFF3A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191"/>
          <p:cNvSpPr/>
          <p:nvPr/>
        </p:nvSpPr>
        <p:spPr>
          <a:xfrm>
            <a:off x="6628898" y="1892156"/>
            <a:ext cx="707400" cy="550500"/>
          </a:xfrm>
          <a:prstGeom prst="rect">
            <a:avLst/>
          </a:prstGeom>
          <a:solidFill>
            <a:srgbClr val="FFDC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3" name="Google Shape;1473;p191"/>
          <p:cNvSpPr/>
          <p:nvPr/>
        </p:nvSpPr>
        <p:spPr>
          <a:xfrm>
            <a:off x="5664661" y="3707606"/>
            <a:ext cx="707400" cy="550500"/>
          </a:xfrm>
          <a:prstGeom prst="rect">
            <a:avLst/>
          </a:prstGeom>
          <a:solidFill>
            <a:srgbClr val="B9F5A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191"/>
          <p:cNvSpPr/>
          <p:nvPr/>
        </p:nvSpPr>
        <p:spPr>
          <a:xfrm>
            <a:off x="5664661" y="2799881"/>
            <a:ext cx="707400" cy="550500"/>
          </a:xfrm>
          <a:prstGeom prst="rect">
            <a:avLst/>
          </a:prstGeom>
          <a:solidFill>
            <a:srgbClr val="28D2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191"/>
          <p:cNvSpPr/>
          <p:nvPr/>
        </p:nvSpPr>
        <p:spPr>
          <a:xfrm>
            <a:off x="5664661" y="1892156"/>
            <a:ext cx="707400" cy="550500"/>
          </a:xfrm>
          <a:prstGeom prst="rect">
            <a:avLst/>
          </a:prstGeom>
          <a:solidFill>
            <a:srgbClr val="007D1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191"/>
          <p:cNvSpPr/>
          <p:nvPr/>
        </p:nvSpPr>
        <p:spPr>
          <a:xfrm>
            <a:off x="5664661" y="984431"/>
            <a:ext cx="707400" cy="550500"/>
          </a:xfrm>
          <a:prstGeom prst="rect">
            <a:avLst/>
          </a:prstGeom>
          <a:solidFill>
            <a:srgbClr val="00372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191"/>
          <p:cNvSpPr/>
          <p:nvPr/>
        </p:nvSpPr>
        <p:spPr>
          <a:xfrm>
            <a:off x="4700423" y="3707606"/>
            <a:ext cx="707400" cy="550500"/>
          </a:xfrm>
          <a:prstGeom prst="rect">
            <a:avLst/>
          </a:prstGeom>
          <a:solidFill>
            <a:srgbClr val="A5F0E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191"/>
          <p:cNvSpPr/>
          <p:nvPr/>
        </p:nvSpPr>
        <p:spPr>
          <a:xfrm>
            <a:off x="4700423" y="2799881"/>
            <a:ext cx="707400" cy="550500"/>
          </a:xfrm>
          <a:prstGeom prst="rect">
            <a:avLst/>
          </a:prstGeom>
          <a:solidFill>
            <a:srgbClr val="00D2B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191"/>
          <p:cNvSpPr/>
          <p:nvPr/>
        </p:nvSpPr>
        <p:spPr>
          <a:xfrm>
            <a:off x="4700423" y="1892156"/>
            <a:ext cx="707400" cy="550500"/>
          </a:xfrm>
          <a:prstGeom prst="rect">
            <a:avLst/>
          </a:prstGeom>
          <a:solidFill>
            <a:srgbClr val="00787D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191"/>
          <p:cNvSpPr/>
          <p:nvPr/>
        </p:nvSpPr>
        <p:spPr>
          <a:xfrm>
            <a:off x="4700423" y="984431"/>
            <a:ext cx="707400" cy="550500"/>
          </a:xfrm>
          <a:prstGeom prst="rect">
            <a:avLst/>
          </a:prstGeom>
          <a:solidFill>
            <a:srgbClr val="00414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191"/>
          <p:cNvSpPr/>
          <p:nvPr/>
        </p:nvSpPr>
        <p:spPr>
          <a:xfrm>
            <a:off x="3736186" y="984431"/>
            <a:ext cx="707400" cy="550500"/>
          </a:xfrm>
          <a:prstGeom prst="rect">
            <a:avLst/>
          </a:prstGeom>
          <a:solidFill>
            <a:srgbClr val="28057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191"/>
          <p:cNvSpPr/>
          <p:nvPr/>
        </p:nvSpPr>
        <p:spPr>
          <a:xfrm>
            <a:off x="3736186" y="2799881"/>
            <a:ext cx="707400" cy="550500"/>
          </a:xfrm>
          <a:prstGeom prst="rect">
            <a:avLst/>
          </a:prstGeom>
          <a:solidFill>
            <a:srgbClr val="8773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191"/>
          <p:cNvSpPr/>
          <p:nvPr/>
        </p:nvSpPr>
        <p:spPr>
          <a:xfrm>
            <a:off x="3736186" y="1892156"/>
            <a:ext cx="707400" cy="550500"/>
          </a:xfrm>
          <a:prstGeom prst="rect">
            <a:avLst/>
          </a:prstGeom>
          <a:solidFill>
            <a:srgbClr val="6441D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p191"/>
          <p:cNvSpPr/>
          <p:nvPr/>
        </p:nvSpPr>
        <p:spPr>
          <a:xfrm>
            <a:off x="3736186" y="3707606"/>
            <a:ext cx="707400" cy="550500"/>
          </a:xfrm>
          <a:prstGeom prst="rect">
            <a:avLst/>
          </a:prstGeom>
          <a:solidFill>
            <a:srgbClr val="D2D2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191"/>
          <p:cNvSpPr/>
          <p:nvPr/>
        </p:nvSpPr>
        <p:spPr>
          <a:xfrm>
            <a:off x="2771948" y="3707606"/>
            <a:ext cx="707400" cy="550500"/>
          </a:xfrm>
          <a:prstGeom prst="rect">
            <a:avLst/>
          </a:prstGeom>
          <a:solidFill>
            <a:srgbClr val="FFD2F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191"/>
          <p:cNvSpPr/>
          <p:nvPr/>
        </p:nvSpPr>
        <p:spPr>
          <a:xfrm>
            <a:off x="2771948" y="2799881"/>
            <a:ext cx="707400" cy="550500"/>
          </a:xfrm>
          <a:prstGeom prst="rect">
            <a:avLst/>
          </a:prstGeom>
          <a:solidFill>
            <a:srgbClr val="FA7DC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191"/>
          <p:cNvSpPr/>
          <p:nvPr/>
        </p:nvSpPr>
        <p:spPr>
          <a:xfrm>
            <a:off x="2771948" y="1892156"/>
            <a:ext cx="707400" cy="550500"/>
          </a:xfrm>
          <a:prstGeom prst="rect">
            <a:avLst/>
          </a:prstGeom>
          <a:solidFill>
            <a:srgbClr val="B43C8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p191"/>
          <p:cNvSpPr/>
          <p:nvPr/>
        </p:nvSpPr>
        <p:spPr>
          <a:xfrm>
            <a:off x="1807711" y="984431"/>
            <a:ext cx="707400" cy="550500"/>
          </a:xfrm>
          <a:prstGeom prst="rect">
            <a:avLst/>
          </a:prstGeom>
          <a:solidFill>
            <a:srgbClr val="001E6E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191"/>
          <p:cNvSpPr/>
          <p:nvPr/>
        </p:nvSpPr>
        <p:spPr>
          <a:xfrm>
            <a:off x="1807711" y="2799881"/>
            <a:ext cx="707400" cy="550500"/>
          </a:xfrm>
          <a:prstGeom prst="rect">
            <a:avLst/>
          </a:prstGeom>
          <a:solidFill>
            <a:srgbClr val="0082FB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191"/>
          <p:cNvSpPr/>
          <p:nvPr/>
        </p:nvSpPr>
        <p:spPr>
          <a:xfrm>
            <a:off x="1807711" y="1892156"/>
            <a:ext cx="707400" cy="550500"/>
          </a:xfrm>
          <a:prstGeom prst="rect">
            <a:avLst/>
          </a:prstGeom>
          <a:solidFill>
            <a:srgbClr val="004BB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191"/>
          <p:cNvSpPr/>
          <p:nvPr/>
        </p:nvSpPr>
        <p:spPr>
          <a:xfrm>
            <a:off x="1807711" y="3707606"/>
            <a:ext cx="707400" cy="550500"/>
          </a:xfrm>
          <a:prstGeom prst="rect">
            <a:avLst/>
          </a:prstGeom>
          <a:solidFill>
            <a:srgbClr val="AFD7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91"/>
          <p:cNvSpPr/>
          <p:nvPr/>
        </p:nvSpPr>
        <p:spPr>
          <a:xfrm>
            <a:off x="2771948" y="984431"/>
            <a:ext cx="707400" cy="550500"/>
          </a:xfrm>
          <a:prstGeom prst="rect">
            <a:avLst/>
          </a:prstGeom>
          <a:solidFill>
            <a:srgbClr val="640055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3" name="Google Shape;1493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-910"/>
            <a:ext cx="9144003" cy="51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 Slide">
  <p:cSld name="2_Blank Slide"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92"/>
          <p:cNvSpPr txBox="1"/>
          <p:nvPr>
            <p:ph idx="12" type="sldNum"/>
          </p:nvPr>
        </p:nvSpPr>
        <p:spPr>
          <a:xfrm>
            <a:off x="8207295" y="4867018"/>
            <a:ext cx="522600" cy="1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ark Grey">
  <p:cSld name="TITLE_1_5">
    <p:bg>
      <p:bgPr>
        <a:solidFill>
          <a:schemeClr val="accent3"/>
        </a:solidFill>
      </p:bgPr>
    </p:bg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White">
  <p:cSld name="TITLE_4_1"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Op6">
  <p:cSld name="Section Title Op6"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417195" y="2182177"/>
            <a:ext cx="83040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406003" y="2505621"/>
            <a:ext cx="83262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SzPts val="3900"/>
              <a:buNone/>
              <a:defRPr sz="5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54" name="Google Shape;154;p20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0"/>
          <p:cNvSpPr txBox="1"/>
          <p:nvPr>
            <p:ph idx="2" type="body"/>
          </p:nvPr>
        </p:nvSpPr>
        <p:spPr>
          <a:xfrm>
            <a:off x="4186972" y="831566"/>
            <a:ext cx="746400" cy="86070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3" type="body"/>
          </p:nvPr>
        </p:nvSpPr>
        <p:spPr>
          <a:xfrm>
            <a:off x="4017908" y="902738"/>
            <a:ext cx="338100" cy="417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68575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NEW opt 1">
  <p:cSld name="TITLE_AND_BODY_1_5">
    <p:bg>
      <p:bgPr>
        <a:solidFill>
          <a:schemeClr val="accent3"/>
        </a:solidFill>
      </p:bgPr>
    </p:bg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95"/>
          <p:cNvSpPr/>
          <p:nvPr/>
        </p:nvSpPr>
        <p:spPr>
          <a:xfrm>
            <a:off x="0" y="0"/>
            <a:ext cx="31662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195"/>
          <p:cNvSpPr txBox="1"/>
          <p:nvPr>
            <p:ph type="title"/>
          </p:nvPr>
        </p:nvSpPr>
        <p:spPr>
          <a:xfrm>
            <a:off x="349750" y="1325875"/>
            <a:ext cx="2464500" cy="2873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None/>
              <a:defRPr sz="2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01" name="Google Shape;1501;p195"/>
          <p:cNvSpPr txBox="1"/>
          <p:nvPr>
            <p:ph idx="1" type="subTitle"/>
          </p:nvPr>
        </p:nvSpPr>
        <p:spPr>
          <a:xfrm>
            <a:off x="349763" y="349763"/>
            <a:ext cx="24645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1pPr>
            <a:lvl2pPr lvl="1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2pPr>
            <a:lvl3pPr lvl="2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3pPr>
            <a:lvl4pPr lvl="3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4pPr>
            <a:lvl5pPr lvl="4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5pPr>
            <a:lvl6pPr lvl="5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6pPr>
            <a:lvl7pPr lvl="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7pPr>
            <a:lvl8pPr lvl="7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8pPr>
            <a:lvl9pPr lvl="8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02" name="Google Shape;1502;p195"/>
          <p:cNvSpPr txBox="1"/>
          <p:nvPr>
            <p:ph idx="2" type="body"/>
          </p:nvPr>
        </p:nvSpPr>
        <p:spPr>
          <a:xfrm>
            <a:off x="3870200" y="1325875"/>
            <a:ext cx="4576800" cy="30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>
                <a:solidFill>
                  <a:srgbClr val="1C2B33"/>
                </a:solidFill>
              </a:defRPr>
            </a:lvl1pPr>
            <a:lvl2pPr indent="-298450" lvl="1" marL="9144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C2B33"/>
              </a:buClr>
              <a:buSzPts val="1100"/>
              <a:buChar char="﹘"/>
              <a:defRPr>
                <a:solidFill>
                  <a:srgbClr val="1C2B33"/>
                </a:solidFill>
              </a:defRPr>
            </a:lvl2pPr>
            <a:lvl3pPr indent="-298450" lvl="2" marL="13716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C2B33"/>
              </a:buClr>
              <a:buSzPts val="1100"/>
              <a:buChar char="﹘"/>
              <a:defRPr>
                <a:solidFill>
                  <a:srgbClr val="1C2B33"/>
                </a:solidFill>
              </a:defRPr>
            </a:lvl3pPr>
            <a:lvl4pPr indent="-298450" lvl="3" marL="18288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C2B33"/>
              </a:buClr>
              <a:buSzPts val="1100"/>
              <a:buChar char="﹘"/>
              <a:defRPr>
                <a:solidFill>
                  <a:srgbClr val="1C2B33"/>
                </a:solidFill>
              </a:defRPr>
            </a:lvl4pPr>
            <a:lvl5pPr indent="-298450" lvl="4" marL="22860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1C2B33"/>
              </a:buClr>
              <a:buSzPts val="1100"/>
              <a:buChar char="﹘"/>
              <a:defRPr>
                <a:solidFill>
                  <a:srgbClr val="1C2B33"/>
                </a:solidFill>
              </a:defRPr>
            </a:lvl5pPr>
            <a:lvl6pPr indent="-298450" lvl="5" marL="27432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SzPts val="1100"/>
              <a:buChar char="﹘"/>
              <a:defRPr/>
            </a:lvl6pPr>
            <a:lvl7pPr indent="-298450" lvl="6" marL="32004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SzPts val="1100"/>
              <a:buChar char="﹘"/>
              <a:defRPr/>
            </a:lvl7pPr>
            <a:lvl8pPr indent="-298450" lvl="7" marL="365760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SzPts val="1100"/>
              <a:buChar char="﹘"/>
              <a:defRPr/>
            </a:lvl8pPr>
            <a:lvl9pPr indent="-298450" lvl="8" marL="4114800" rtl="0" algn="l">
              <a:lnSpc>
                <a:spcPct val="125000"/>
              </a:lnSpc>
              <a:spcBef>
                <a:spcPts val="400"/>
              </a:spcBef>
              <a:spcAft>
                <a:spcPts val="400"/>
              </a:spcAft>
              <a:buSzPts val="1100"/>
              <a:buChar char="﹘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Agenda" showMasterSp="0">
  <p:cSld name="TITLE_AND_BODY_3"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96"/>
          <p:cNvSpPr txBox="1"/>
          <p:nvPr>
            <p:ph idx="1" type="body"/>
          </p:nvPr>
        </p:nvSpPr>
        <p:spPr>
          <a:xfrm>
            <a:off x="4926325" y="1344163"/>
            <a:ext cx="3867900" cy="3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AutoNum type="arabicParenR"/>
              <a:defRPr sz="1800">
                <a:solidFill>
                  <a:srgbClr val="271616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05" name="Google Shape;1505;p196"/>
          <p:cNvSpPr txBox="1"/>
          <p:nvPr>
            <p:ph type="title"/>
          </p:nvPr>
        </p:nvSpPr>
        <p:spPr>
          <a:xfrm>
            <a:off x="354400" y="1325875"/>
            <a:ext cx="2107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D8600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6" name="Google Shape;1506;p196"/>
          <p:cNvSpPr txBox="1"/>
          <p:nvPr>
            <p:ph idx="12" type="sldNum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9" name="Google Shape;1509;p1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SzPts val="900"/>
              <a:buChar char="﹘"/>
              <a:defRPr/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SzPts val="900"/>
              <a:buChar char="﹘"/>
              <a:defRPr/>
            </a:lvl9pPr>
          </a:lstStyle>
          <a:p/>
        </p:txBody>
      </p:sp>
      <p:sp>
        <p:nvSpPr>
          <p:cNvPr id="1510" name="Google Shape;1510;p1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9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13" name="Google Shape;1513;p19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14" name="Google Shape;1514;p1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Bullets">
  <p:cSld name="Bullets + Sub Light - v1.4_1_3"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99"/>
          <p:cNvSpPr txBox="1"/>
          <p:nvPr>
            <p:ph type="title"/>
          </p:nvPr>
        </p:nvSpPr>
        <p:spPr>
          <a:xfrm>
            <a:off x="414000" y="342000"/>
            <a:ext cx="83160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i="0" sz="2500" u="none" cap="none" strike="noStrike">
                <a:solidFill>
                  <a:schemeClr val="dk1"/>
                </a:solidFill>
              </a:defRPr>
            </a:lvl1pPr>
            <a:lvl2pPr lvl="1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timistic Display"/>
              <a:buNone/>
              <a:defRPr i="0" sz="2500" u="none" cap="none" strike="noStrike">
                <a:solidFill>
                  <a:schemeClr val="dk1"/>
                </a:solidFill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  <p:sp>
        <p:nvSpPr>
          <p:cNvPr id="1517" name="Google Shape;1517;p199"/>
          <p:cNvSpPr txBox="1"/>
          <p:nvPr>
            <p:ph idx="1" type="body"/>
          </p:nvPr>
        </p:nvSpPr>
        <p:spPr>
          <a:xfrm>
            <a:off x="414000" y="1242000"/>
            <a:ext cx="831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300"/>
              <a:buChar char="•"/>
              <a:defRPr i="0" sz="1300" u="none" cap="none" strike="noStrike"/>
            </a:lvl1pPr>
            <a:lvl2pPr indent="-304800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  <a:defRPr i="0" sz="1200" u="none" cap="none" strike="noStrike"/>
            </a:lvl2pPr>
            <a:lvl3pPr indent="-29845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Char char="‣"/>
              <a:defRPr i="0" sz="1100" u="none" cap="none" strike="noStrike"/>
            </a:lvl3pPr>
            <a:lvl4pPr indent="-2921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๏"/>
              <a:defRPr i="0" sz="1000" u="none" cap="none" strike="noStrike"/>
            </a:lvl4pPr>
            <a:lvl5pPr indent="-28575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i="0" sz="900" u="none" cap="none" strike="noStrike"/>
            </a:lvl5pPr>
            <a:lvl6pPr indent="-279400" lvl="5" marL="2743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800"/>
              <a:buChar char="•"/>
              <a:defRPr i="0" sz="800" u="none" cap="none" strike="noStrike"/>
            </a:lvl6pPr>
            <a:lvl7pPr indent="-285750" lvl="6" marL="3200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 i="0" u="none" cap="none" strike="noStrike"/>
            </a:lvl7pPr>
            <a:lvl8pPr indent="-266700" lvl="7" marL="3657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600"/>
              <a:buChar char="•"/>
              <a:defRPr i="0" sz="600" u="none" cap="none" strike="noStrike"/>
            </a:lvl8pPr>
            <a:lvl9pPr indent="-260350" lvl="8" marL="4114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500"/>
              <a:buChar char="•"/>
              <a:defRPr i="0" sz="500" u="none" cap="none" strike="noStrike"/>
            </a:lvl9pPr>
          </a:lstStyle>
          <a:p/>
        </p:txBody>
      </p:sp>
      <p:sp>
        <p:nvSpPr>
          <p:cNvPr id="1518" name="Google Shape;1518;p199"/>
          <p:cNvSpPr txBox="1"/>
          <p:nvPr>
            <p:ph idx="2" type="subTitle"/>
          </p:nvPr>
        </p:nvSpPr>
        <p:spPr>
          <a:xfrm>
            <a:off x="414000" y="795600"/>
            <a:ext cx="8316000" cy="35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Optimistic Display"/>
                <a:ea typeface="Optimistic Display"/>
                <a:cs typeface="Optimistic Display"/>
                <a:sym typeface="Optimistic Displ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Title + Description">
  <p:cSld name="Title + Phone - v1.4_1_1_1_1_5">
    <p:bg>
      <p:bgPr>
        <a:solidFill>
          <a:schemeClr val="dk1"/>
        </a:solidFill>
      </p:bgPr>
    </p:bg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200"/>
          <p:cNvSpPr txBox="1"/>
          <p:nvPr>
            <p:ph idx="1" type="body"/>
          </p:nvPr>
        </p:nvSpPr>
        <p:spPr>
          <a:xfrm>
            <a:off x="414000" y="2703600"/>
            <a:ext cx="4571400" cy="20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Char char="•"/>
              <a:defRPr>
                <a:solidFill>
                  <a:schemeClr val="accent1"/>
                </a:solidFill>
              </a:defRPr>
            </a:lvl1pPr>
            <a:lvl2pPr indent="-285750" lvl="1" marL="9144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2pPr>
            <a:lvl3pPr indent="-285750" lvl="2" marL="13716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3pPr>
            <a:lvl4pPr indent="-285750" lvl="3" marL="18288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4pPr>
            <a:lvl5pPr indent="-285750" lvl="4" marL="22860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5pPr>
            <a:lvl6pPr indent="-285750" lvl="5" marL="27432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6pPr>
            <a:lvl7pPr indent="-285750" lvl="6" marL="32004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7pPr>
            <a:lvl8pPr indent="-285750" lvl="7" marL="3657600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8pPr>
            <a:lvl9pPr indent="-285750" lvl="8" marL="4114800" rtl="0"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ts val="900"/>
              <a:buChar char="﹘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21" name="Google Shape;1521;p200"/>
          <p:cNvSpPr txBox="1"/>
          <p:nvPr>
            <p:ph type="title"/>
          </p:nvPr>
        </p:nvSpPr>
        <p:spPr>
          <a:xfrm>
            <a:off x="414000" y="828000"/>
            <a:ext cx="4104000" cy="1744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5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24" name="Google Shape;1524;p2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25" name="Google Shape;1525;p2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Agenda 1" showMasterSp="0">
  <p:cSld name="TITLE_AND_BODY_6"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02"/>
          <p:cNvSpPr txBox="1"/>
          <p:nvPr>
            <p:ph idx="1" type="body"/>
          </p:nvPr>
        </p:nvSpPr>
        <p:spPr>
          <a:xfrm>
            <a:off x="4926325" y="1344163"/>
            <a:ext cx="3867900" cy="3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AutoNum type="arabicParenR"/>
              <a:defRPr sz="1800">
                <a:solidFill>
                  <a:srgbClr val="271616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1616"/>
              </a:buClr>
              <a:buSzPts val="1800"/>
              <a:buFont typeface="Arial"/>
              <a:buNone/>
              <a:defRPr sz="1800">
                <a:solidFill>
                  <a:srgbClr val="271616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28" name="Google Shape;1528;p202"/>
          <p:cNvSpPr txBox="1"/>
          <p:nvPr>
            <p:ph type="title"/>
          </p:nvPr>
        </p:nvSpPr>
        <p:spPr>
          <a:xfrm>
            <a:off x="354400" y="1325875"/>
            <a:ext cx="2107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D8600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29" name="Google Shape;1529;p202"/>
          <p:cNvSpPr txBox="1"/>
          <p:nvPr>
            <p:ph idx="12" type="sldNum"/>
          </p:nvPr>
        </p:nvSpPr>
        <p:spPr>
          <a:xfrm>
            <a:off x="0" y="0"/>
            <a:ext cx="1500000" cy="15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_Left Title">
  <p:cSld name="Agenda - v1.4_2_1_1_1_1_1_1_1">
    <p:bg>
      <p:bgPr>
        <a:solidFill>
          <a:schemeClr val="dk1"/>
        </a:solidFill>
      </p:bgPr>
    </p:bg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03"/>
          <p:cNvSpPr txBox="1"/>
          <p:nvPr>
            <p:ph type="title"/>
          </p:nvPr>
        </p:nvSpPr>
        <p:spPr>
          <a:xfrm>
            <a:off x="414000" y="1906163"/>
            <a:ext cx="2689200" cy="133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Images">
  <p:cSld name="4-Up Images">
    <p:bg>
      <p:bgPr>
        <a:solidFill>
          <a:srgbClr val="B0C2EE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>
            <p:ph idx="2" type="pic"/>
          </p:nvPr>
        </p:nvSpPr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1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/>
          <p:nvPr>
            <p:ph idx="3" type="pic"/>
          </p:nvPr>
        </p:nvSpPr>
        <p:spPr>
          <a:xfrm>
            <a:off x="228600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1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/>
          <p:nvPr>
            <p:ph idx="4" type="pic"/>
          </p:nvPr>
        </p:nvSpPr>
        <p:spPr>
          <a:xfrm>
            <a:off x="457200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1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/>
          <p:nvPr>
            <p:ph idx="5" type="pic"/>
          </p:nvPr>
        </p:nvSpPr>
        <p:spPr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1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Photo">
  <p:cSld name="Text with Photo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/>
          <p:nvPr>
            <p:ph idx="2" type="pic"/>
          </p:nvPr>
        </p:nvSpPr>
        <p:spPr>
          <a:xfrm>
            <a:off x="-239485" y="1078706"/>
            <a:ext cx="3816300" cy="4615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1508750">
            <a:noAutofit/>
          </a:bodyPr>
          <a:lstStyle>
            <a:lvl1pPr lvl="0" marR="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​"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4033838" y="1385888"/>
            <a:ext cx="4687200" cy="3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3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1" type="ftr"/>
          </p:nvPr>
        </p:nvSpPr>
        <p:spPr>
          <a:xfrm>
            <a:off x="4032647" y="4861208"/>
            <a:ext cx="38886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Small Photo">
  <p:cSld name="Text with Small Photo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 rot="8100000">
            <a:off x="-714081" y="-142870"/>
            <a:ext cx="3532847" cy="3532847"/>
          </a:xfrm>
          <a:prstGeom prst="teardrop">
            <a:avLst>
              <a:gd fmla="val 100000" name="adj"/>
            </a:avLst>
          </a:prstGeom>
          <a:blipFill rotWithShape="1">
            <a:blip r:embed="rId2">
              <a:alphaModFix amt="60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>
            <a:off x="4033838" y="1385888"/>
            <a:ext cx="4687200" cy="3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69" name="Google Shape;169;p22"/>
          <p:cNvSpPr/>
          <p:nvPr>
            <p:ph idx="3" type="pic"/>
          </p:nvPr>
        </p:nvSpPr>
        <p:spPr>
          <a:xfrm>
            <a:off x="1664872" y="1629028"/>
            <a:ext cx="1672800" cy="19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480050">
            <a:noAutofit/>
          </a:bodyPr>
          <a:lstStyle>
            <a:lvl1pPr lvl="0" marR="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​"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p22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2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22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 with Icon">
  <p:cSld name="Four Column with Icon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2" type="body"/>
          </p:nvPr>
        </p:nvSpPr>
        <p:spPr>
          <a:xfrm>
            <a:off x="419695" y="2304268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76" name="Google Shape;176;p23"/>
          <p:cNvSpPr txBox="1"/>
          <p:nvPr>
            <p:ph idx="3" type="body"/>
          </p:nvPr>
        </p:nvSpPr>
        <p:spPr>
          <a:xfrm>
            <a:off x="2510195" y="2304268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77" name="Google Shape;177;p23"/>
          <p:cNvSpPr txBox="1"/>
          <p:nvPr>
            <p:ph idx="4" type="body"/>
          </p:nvPr>
        </p:nvSpPr>
        <p:spPr>
          <a:xfrm>
            <a:off x="4600693" y="2304268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78" name="Google Shape;178;p23"/>
          <p:cNvSpPr txBox="1"/>
          <p:nvPr>
            <p:ph idx="5" type="body"/>
          </p:nvPr>
        </p:nvSpPr>
        <p:spPr>
          <a:xfrm>
            <a:off x="6691192" y="2304268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79" name="Google Shape;179;p23"/>
          <p:cNvSpPr/>
          <p:nvPr>
            <p:ph idx="6" type="pic"/>
          </p:nvPr>
        </p:nvSpPr>
        <p:spPr>
          <a:xfrm>
            <a:off x="810446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23"/>
          <p:cNvSpPr/>
          <p:nvPr>
            <p:ph idx="7" type="pic"/>
          </p:nvPr>
        </p:nvSpPr>
        <p:spPr>
          <a:xfrm>
            <a:off x="2929639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p23"/>
          <p:cNvSpPr/>
          <p:nvPr>
            <p:ph idx="8" type="pic"/>
          </p:nvPr>
        </p:nvSpPr>
        <p:spPr>
          <a:xfrm>
            <a:off x="5020138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p23"/>
          <p:cNvSpPr/>
          <p:nvPr>
            <p:ph idx="9" type="pic"/>
          </p:nvPr>
        </p:nvSpPr>
        <p:spPr>
          <a:xfrm>
            <a:off x="7110637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23"/>
          <p:cNvSpPr txBox="1"/>
          <p:nvPr>
            <p:ph idx="13" type="body"/>
          </p:nvPr>
        </p:nvSpPr>
        <p:spPr>
          <a:xfrm>
            <a:off x="419695" y="2875360"/>
            <a:ext cx="20232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84" name="Google Shape;184;p23"/>
          <p:cNvSpPr txBox="1"/>
          <p:nvPr>
            <p:ph idx="14" type="body"/>
          </p:nvPr>
        </p:nvSpPr>
        <p:spPr>
          <a:xfrm>
            <a:off x="2510195" y="2875360"/>
            <a:ext cx="20232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85" name="Google Shape;185;p23"/>
          <p:cNvSpPr txBox="1"/>
          <p:nvPr>
            <p:ph idx="15" type="body"/>
          </p:nvPr>
        </p:nvSpPr>
        <p:spPr>
          <a:xfrm>
            <a:off x="4600693" y="2875360"/>
            <a:ext cx="20232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86" name="Google Shape;186;p23"/>
          <p:cNvSpPr txBox="1"/>
          <p:nvPr>
            <p:ph idx="16" type="body"/>
          </p:nvPr>
        </p:nvSpPr>
        <p:spPr>
          <a:xfrm>
            <a:off x="6691192" y="2875360"/>
            <a:ext cx="20232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87" name="Google Shape;187;p23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8" name="Google Shape;188;p23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 with Icon and Stat">
  <p:cSld name="Four Column with Icon and Sta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2" name="Google Shape;192;p24"/>
          <p:cNvSpPr txBox="1"/>
          <p:nvPr>
            <p:ph idx="2" type="body"/>
          </p:nvPr>
        </p:nvSpPr>
        <p:spPr>
          <a:xfrm>
            <a:off x="419695" y="2512558"/>
            <a:ext cx="20232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​"/>
              <a:defRPr sz="4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3" name="Google Shape;193;p24"/>
          <p:cNvSpPr txBox="1"/>
          <p:nvPr>
            <p:ph idx="3" type="body"/>
          </p:nvPr>
        </p:nvSpPr>
        <p:spPr>
          <a:xfrm>
            <a:off x="419695" y="2060484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4" name="Google Shape;194;p24"/>
          <p:cNvSpPr txBox="1"/>
          <p:nvPr>
            <p:ph idx="4" type="body"/>
          </p:nvPr>
        </p:nvSpPr>
        <p:spPr>
          <a:xfrm>
            <a:off x="2510195" y="2512558"/>
            <a:ext cx="20232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​"/>
              <a:defRPr sz="4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5" name="Google Shape;195;p24"/>
          <p:cNvSpPr txBox="1"/>
          <p:nvPr>
            <p:ph idx="5" type="body"/>
          </p:nvPr>
        </p:nvSpPr>
        <p:spPr>
          <a:xfrm>
            <a:off x="2510195" y="2060484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6" name="Google Shape;196;p24"/>
          <p:cNvSpPr txBox="1"/>
          <p:nvPr>
            <p:ph idx="6" type="body"/>
          </p:nvPr>
        </p:nvSpPr>
        <p:spPr>
          <a:xfrm>
            <a:off x="4600693" y="2512558"/>
            <a:ext cx="20232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​"/>
              <a:defRPr sz="4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7" name="Google Shape;197;p24"/>
          <p:cNvSpPr txBox="1"/>
          <p:nvPr>
            <p:ph idx="7" type="body"/>
          </p:nvPr>
        </p:nvSpPr>
        <p:spPr>
          <a:xfrm>
            <a:off x="4600693" y="2060484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8" name="Google Shape;198;p24"/>
          <p:cNvSpPr txBox="1"/>
          <p:nvPr>
            <p:ph idx="8" type="body"/>
          </p:nvPr>
        </p:nvSpPr>
        <p:spPr>
          <a:xfrm>
            <a:off x="6691192" y="2512558"/>
            <a:ext cx="20232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​"/>
              <a:defRPr sz="4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4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​"/>
              <a:defRPr sz="45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199" name="Google Shape;199;p24"/>
          <p:cNvSpPr txBox="1"/>
          <p:nvPr>
            <p:ph idx="9" type="body"/>
          </p:nvPr>
        </p:nvSpPr>
        <p:spPr>
          <a:xfrm>
            <a:off x="6691192" y="2060484"/>
            <a:ext cx="20232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730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​"/>
              <a:defRPr sz="11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730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00" name="Google Shape;200;p24"/>
          <p:cNvSpPr/>
          <p:nvPr>
            <p:ph idx="13" type="pic"/>
          </p:nvPr>
        </p:nvSpPr>
        <p:spPr>
          <a:xfrm>
            <a:off x="810446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p24"/>
          <p:cNvSpPr/>
          <p:nvPr>
            <p:ph idx="14" type="pic"/>
          </p:nvPr>
        </p:nvSpPr>
        <p:spPr>
          <a:xfrm>
            <a:off x="2929639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24"/>
          <p:cNvSpPr/>
          <p:nvPr>
            <p:ph idx="15" type="pic"/>
          </p:nvPr>
        </p:nvSpPr>
        <p:spPr>
          <a:xfrm>
            <a:off x="5020138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24"/>
          <p:cNvSpPr/>
          <p:nvPr>
            <p:ph idx="16" type="pic"/>
          </p:nvPr>
        </p:nvSpPr>
        <p:spPr>
          <a:xfrm>
            <a:off x="7110637" y="1327547"/>
            <a:ext cx="118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17" type="body"/>
          </p:nvPr>
        </p:nvSpPr>
        <p:spPr>
          <a:xfrm>
            <a:off x="419695" y="3362325"/>
            <a:ext cx="2023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05" name="Google Shape;205;p24"/>
          <p:cNvSpPr txBox="1"/>
          <p:nvPr>
            <p:ph idx="18" type="body"/>
          </p:nvPr>
        </p:nvSpPr>
        <p:spPr>
          <a:xfrm>
            <a:off x="2510195" y="3362325"/>
            <a:ext cx="2023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06" name="Google Shape;206;p24"/>
          <p:cNvSpPr txBox="1"/>
          <p:nvPr>
            <p:ph idx="19" type="body"/>
          </p:nvPr>
        </p:nvSpPr>
        <p:spPr>
          <a:xfrm>
            <a:off x="4600693" y="3362325"/>
            <a:ext cx="2023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07" name="Google Shape;207;p24"/>
          <p:cNvSpPr txBox="1"/>
          <p:nvPr>
            <p:ph idx="20" type="body"/>
          </p:nvPr>
        </p:nvSpPr>
        <p:spPr>
          <a:xfrm>
            <a:off x="6691192" y="3362325"/>
            <a:ext cx="20232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137150" wrap="square" tIns="0">
            <a:noAutofit/>
          </a:bodyPr>
          <a:lstStyle>
            <a:lvl1pPr indent="-31115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14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08" name="Google Shape;208;p24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24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14" name="Google Shape;214;p25"/>
          <p:cNvSpPr/>
          <p:nvPr/>
        </p:nvSpPr>
        <p:spPr>
          <a:xfrm rot="-5400000">
            <a:off x="4370953" y="-1324804"/>
            <a:ext cx="342901" cy="8256132"/>
          </a:xfrm>
          <a:custGeom>
            <a:rect b="b" l="l" r="r" t="t"/>
            <a:pathLst>
              <a:path extrusionOk="0" h="11008176" w="457201">
                <a:moveTo>
                  <a:pt x="457200" y="8806541"/>
                </a:moveTo>
                <a:lnTo>
                  <a:pt x="457200" y="10779576"/>
                </a:lnTo>
                <a:lnTo>
                  <a:pt x="228600" y="11008176"/>
                </a:lnTo>
                <a:lnTo>
                  <a:pt x="0" y="10779576"/>
                </a:lnTo>
                <a:lnTo>
                  <a:pt x="0" y="8806541"/>
                </a:lnTo>
                <a:close/>
                <a:moveTo>
                  <a:pt x="457200" y="4403271"/>
                </a:moveTo>
                <a:lnTo>
                  <a:pt x="457200" y="6604905"/>
                </a:lnTo>
                <a:lnTo>
                  <a:pt x="457200" y="6604906"/>
                </a:lnTo>
                <a:lnTo>
                  <a:pt x="457200" y="8806540"/>
                </a:lnTo>
                <a:lnTo>
                  <a:pt x="0" y="8806540"/>
                </a:lnTo>
                <a:lnTo>
                  <a:pt x="0" y="6604906"/>
                </a:lnTo>
                <a:lnTo>
                  <a:pt x="0" y="6604905"/>
                </a:lnTo>
                <a:lnTo>
                  <a:pt x="0" y="4403271"/>
                </a:lnTo>
                <a:close/>
                <a:moveTo>
                  <a:pt x="457201" y="228600"/>
                </a:moveTo>
                <a:cubicBezTo>
                  <a:pt x="457201" y="886277"/>
                  <a:pt x="457200" y="1543957"/>
                  <a:pt x="457200" y="2201635"/>
                </a:cubicBezTo>
                <a:lnTo>
                  <a:pt x="457200" y="4403269"/>
                </a:lnTo>
                <a:lnTo>
                  <a:pt x="0" y="4403269"/>
                </a:lnTo>
                <a:lnTo>
                  <a:pt x="0" y="2201635"/>
                </a:lnTo>
                <a:lnTo>
                  <a:pt x="1" y="2201635"/>
                </a:lnTo>
                <a:lnTo>
                  <a:pt x="1" y="228600"/>
                </a:lnTo>
                <a:cubicBezTo>
                  <a:pt x="1" y="102347"/>
                  <a:pt x="102349" y="0"/>
                  <a:pt x="228601" y="0"/>
                </a:cubicBezTo>
                <a:cubicBezTo>
                  <a:pt x="354853" y="0"/>
                  <a:pt x="457201" y="102347"/>
                  <a:pt x="457201" y="228600"/>
                </a:cubicBezTo>
                <a:close/>
              </a:path>
            </a:pathLst>
          </a:custGeom>
          <a:blipFill rotWithShape="0">
            <a:blip r:embed="rId3">
              <a:alphaModFix/>
            </a:blip>
            <a:stretch>
              <a:fillRect b="149" l="-5" r="4" t="160"/>
            </a:stretch>
          </a:blip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5"/>
          <p:cNvSpPr txBox="1"/>
          <p:nvPr>
            <p:ph idx="2" type="body"/>
          </p:nvPr>
        </p:nvSpPr>
        <p:spPr>
          <a:xfrm>
            <a:off x="641718" y="2570965"/>
            <a:ext cx="14832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16" name="Google Shape;216;p25"/>
          <p:cNvSpPr txBox="1"/>
          <p:nvPr>
            <p:ph idx="3" type="body"/>
          </p:nvPr>
        </p:nvSpPr>
        <p:spPr>
          <a:xfrm>
            <a:off x="2193788" y="2570965"/>
            <a:ext cx="14832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17" name="Google Shape;217;p25"/>
          <p:cNvSpPr txBox="1"/>
          <p:nvPr>
            <p:ph idx="4" type="body"/>
          </p:nvPr>
        </p:nvSpPr>
        <p:spPr>
          <a:xfrm>
            <a:off x="3745857" y="2570965"/>
            <a:ext cx="14832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18" name="Google Shape;218;p25"/>
          <p:cNvSpPr txBox="1"/>
          <p:nvPr>
            <p:ph idx="5" type="body"/>
          </p:nvPr>
        </p:nvSpPr>
        <p:spPr>
          <a:xfrm>
            <a:off x="5297927" y="2570965"/>
            <a:ext cx="14832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19" name="Google Shape;219;p25"/>
          <p:cNvSpPr txBox="1"/>
          <p:nvPr>
            <p:ph idx="6" type="body"/>
          </p:nvPr>
        </p:nvSpPr>
        <p:spPr>
          <a:xfrm>
            <a:off x="6849997" y="2570965"/>
            <a:ext cx="14832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20" name="Google Shape;220;p25"/>
          <p:cNvSpPr txBox="1"/>
          <p:nvPr>
            <p:ph idx="7" type="body"/>
          </p:nvPr>
        </p:nvSpPr>
        <p:spPr>
          <a:xfrm>
            <a:off x="1638504" y="1368232"/>
            <a:ext cx="17610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Font typeface="Arial"/>
              <a:buChar char="​"/>
              <a:defRPr sz="1200"/>
            </a:lvl2pPr>
            <a:lvl3pPr indent="-292100" lvl="2" marL="13716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21" name="Google Shape;221;p25"/>
          <p:cNvSpPr txBox="1"/>
          <p:nvPr>
            <p:ph idx="8" type="body"/>
          </p:nvPr>
        </p:nvSpPr>
        <p:spPr>
          <a:xfrm>
            <a:off x="4861429" y="1368232"/>
            <a:ext cx="17610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Font typeface="Arial"/>
              <a:buChar char="​"/>
              <a:defRPr sz="1200"/>
            </a:lvl2pPr>
            <a:lvl3pPr indent="-292100" lvl="2" marL="13716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22" name="Google Shape;222;p25"/>
          <p:cNvSpPr txBox="1"/>
          <p:nvPr>
            <p:ph idx="9" type="body"/>
          </p:nvPr>
        </p:nvSpPr>
        <p:spPr>
          <a:xfrm>
            <a:off x="2879358" y="3258662"/>
            <a:ext cx="17610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Font typeface="Arial"/>
              <a:buChar char="​"/>
              <a:defRPr sz="1200"/>
            </a:lvl2pPr>
            <a:lvl3pPr indent="-292100" lvl="2" marL="13716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23" name="Google Shape;223;p25"/>
          <p:cNvSpPr txBox="1"/>
          <p:nvPr>
            <p:ph idx="13" type="body"/>
          </p:nvPr>
        </p:nvSpPr>
        <p:spPr>
          <a:xfrm>
            <a:off x="6720265" y="3258662"/>
            <a:ext cx="17610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Font typeface="Arial"/>
              <a:buChar char="​"/>
              <a:defRPr sz="1200"/>
            </a:lvl2pPr>
            <a:lvl3pPr indent="-292100" lvl="2" marL="13716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200"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25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Supporting Graphic">
  <p:cSld name="Text with Supporting Graphic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427225" y="1150828"/>
            <a:ext cx="37719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30" name="Google Shape;230;p26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26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6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33" name="Google Shape;233;p26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144" y="1189847"/>
            <a:ext cx="132599" cy="3475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Pyramid/Funnel Op1">
  <p:cSld name="Text with Pyramid/Funnel Op1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5774649" y="1151335"/>
            <a:ext cx="29397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​"/>
              <a:defRPr/>
            </a:lvl2pPr>
            <a:lvl3pPr indent="-279400" lvl="2" marL="1371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/>
            </a:lvl3pPr>
            <a:lvl4pPr indent="-279400" lvl="3" marL="18288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800"/>
              <a:buChar char="​"/>
              <a:defRPr sz="110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EB949D"/>
              </a:buClr>
              <a:buSzPts val="800"/>
              <a:buChar char="​"/>
              <a:defRPr sz="1100" cap="none">
                <a:solidFill>
                  <a:srgbClr val="EB949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100"/>
              <a:buChar char="​"/>
              <a:defRPr sz="11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5B5966"/>
              </a:buClr>
              <a:buSzPts val="1100"/>
              <a:buChar char="​"/>
              <a:defRPr sz="1100" cap="none">
                <a:solidFill>
                  <a:srgbClr val="5B59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indent="-654050" lvl="8" marL="4114800" rtl="0" algn="l">
              <a:lnSpc>
                <a:spcPct val="98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6700"/>
              <a:buChar char="​"/>
              <a:defRPr/>
            </a:lvl9pPr>
          </a:lstStyle>
          <a:p/>
        </p:txBody>
      </p:sp>
      <p:sp>
        <p:nvSpPr>
          <p:cNvPr id="238" name="Google Shape;238;p27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9" name="Google Shape;239;p27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" name="Google Shape;240;p27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41" name="Google Shape;241;p27"/>
          <p:cNvSpPr/>
          <p:nvPr>
            <p:ph idx="3" type="dgm"/>
          </p:nvPr>
        </p:nvSpPr>
        <p:spPr>
          <a:xfrm>
            <a:off x="421481" y="1151335"/>
            <a:ext cx="4731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Pyramid/Funnel Op2">
  <p:cSld name="Text with Pyramid/Funnel Op2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5774649" y="1151335"/>
            <a:ext cx="29397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​"/>
              <a:defRPr/>
            </a:lvl2pPr>
            <a:lvl3pPr indent="-279400" lvl="2" marL="1371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/>
            </a:lvl3pPr>
            <a:lvl4pPr indent="-279400" lvl="3" marL="18288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CA9308"/>
              </a:buClr>
              <a:buSzPts val="800"/>
              <a:buChar char="​"/>
              <a:defRPr sz="1100" cap="none">
                <a:solidFill>
                  <a:srgbClr val="CA930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100"/>
              <a:buChar char="​"/>
              <a:defRPr sz="11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6"/>
              </a:buClr>
              <a:buSzPts val="1100"/>
              <a:buChar char="​"/>
              <a:defRPr sz="11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indent="-654050" lvl="8" marL="4114800" rtl="0" algn="l">
              <a:lnSpc>
                <a:spcPct val="98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6700"/>
              <a:buChar char="​"/>
              <a:defRPr/>
            </a:lvl9pPr>
          </a:lstStyle>
          <a:p/>
        </p:txBody>
      </p:sp>
      <p:sp>
        <p:nvSpPr>
          <p:cNvPr id="246" name="Google Shape;246;p28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7" name="Google Shape;247;p28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28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49" name="Google Shape;249;p28"/>
          <p:cNvSpPr/>
          <p:nvPr>
            <p:ph idx="3" type="dgm"/>
          </p:nvPr>
        </p:nvSpPr>
        <p:spPr>
          <a:xfrm>
            <a:off x="421481" y="1151335"/>
            <a:ext cx="4731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28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Pyramid/Funnel Op3">
  <p:cSld name="Text with Pyramid/Funnel Op3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5774649" y="1151335"/>
            <a:ext cx="29397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​"/>
              <a:defRPr/>
            </a:lvl2pPr>
            <a:lvl3pPr indent="-279400" lvl="2" marL="1371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/>
            </a:lvl3pPr>
            <a:lvl4pPr indent="-279400" lvl="3" marL="18288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0F998F"/>
              </a:buClr>
              <a:buSzPts val="800"/>
              <a:buChar char="​"/>
              <a:defRPr sz="1100" cap="none">
                <a:solidFill>
                  <a:srgbClr val="0F998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13BFB3"/>
              </a:buClr>
              <a:buSzPts val="1100"/>
              <a:buChar char="​"/>
              <a:defRPr sz="1100" cap="none">
                <a:solidFill>
                  <a:srgbClr val="13BF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6"/>
              </a:buClr>
              <a:buSzPts val="1100"/>
              <a:buChar char="​"/>
              <a:defRPr sz="1100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indent="-654050" lvl="8" marL="4114800" rtl="0" algn="l">
              <a:lnSpc>
                <a:spcPct val="98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6700"/>
              <a:buChar char="​"/>
              <a:defRPr/>
            </a:lvl9pPr>
          </a:lstStyle>
          <a:p/>
        </p:txBody>
      </p:sp>
      <p:sp>
        <p:nvSpPr>
          <p:cNvPr id="254" name="Google Shape;254;p29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29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29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57" name="Google Shape;257;p29"/>
          <p:cNvSpPr/>
          <p:nvPr>
            <p:ph idx="3" type="dgm"/>
          </p:nvPr>
        </p:nvSpPr>
        <p:spPr>
          <a:xfrm>
            <a:off x="421481" y="1151335"/>
            <a:ext cx="4731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29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Pyramid/Funnel Op4">
  <p:cSld name="Text with Pyramid/Funnel Op4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5774649" y="1151335"/>
            <a:ext cx="29397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SzPts val="700"/>
              <a:buFont typeface="Arial"/>
              <a:buChar char="​"/>
              <a:defRPr sz="11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​"/>
              <a:defRPr/>
            </a:lvl2pPr>
            <a:lvl3pPr indent="-279400" lvl="2" marL="1371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/>
            </a:lvl3pPr>
            <a:lvl4pPr indent="-279400" lvl="3" marL="18288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​"/>
              <a:defRPr sz="1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9400" lvl="4" marL="22860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rgbClr val="13BFB3"/>
              </a:buClr>
              <a:buSzPts val="800"/>
              <a:buChar char="​"/>
              <a:defRPr sz="1100" cap="none">
                <a:solidFill>
                  <a:srgbClr val="13BF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100"/>
              <a:buChar char="​"/>
              <a:defRPr sz="1100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rtl="0" algn="l">
              <a:lnSpc>
                <a:spcPct val="98000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​"/>
              <a:defRPr sz="1100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rtl="0" algn="l">
              <a:lnSpc>
                <a:spcPct val="98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8pPr>
            <a:lvl9pPr indent="-654050" lvl="8" marL="4114800" rtl="0" algn="l">
              <a:lnSpc>
                <a:spcPct val="98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6700"/>
              <a:buChar char="​"/>
              <a:defRPr/>
            </a:lvl9pPr>
          </a:lstStyle>
          <a:p/>
        </p:txBody>
      </p:sp>
      <p:sp>
        <p:nvSpPr>
          <p:cNvPr id="262" name="Google Shape;262;p30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p30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4" name="Google Shape;264;p30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65" name="Google Shape;265;p30"/>
          <p:cNvSpPr/>
          <p:nvPr>
            <p:ph idx="3" type="dgm"/>
          </p:nvPr>
        </p:nvSpPr>
        <p:spPr>
          <a:xfrm>
            <a:off x="421481" y="1151335"/>
            <a:ext cx="4731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30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bg>
      <p:bgPr>
        <a:solidFill>
          <a:srgbClr val="E8EAED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Quadrants">
  <p:cSld name="Four Quadrants"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cxnSp>
        <p:nvCxnSpPr>
          <p:cNvPr id="270" name="Google Shape;270;p31"/>
          <p:cNvCxnSpPr/>
          <p:nvPr/>
        </p:nvCxnSpPr>
        <p:spPr>
          <a:xfrm>
            <a:off x="4572000" y="1261512"/>
            <a:ext cx="0" cy="32484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271" name="Google Shape;271;p31"/>
          <p:cNvCxnSpPr/>
          <p:nvPr/>
        </p:nvCxnSpPr>
        <p:spPr>
          <a:xfrm rot="10800000">
            <a:off x="1226047" y="2918351"/>
            <a:ext cx="6691800" cy="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272" name="Google Shape;272;p31"/>
          <p:cNvSpPr txBox="1"/>
          <p:nvPr>
            <p:ph idx="2" type="body"/>
          </p:nvPr>
        </p:nvSpPr>
        <p:spPr>
          <a:xfrm>
            <a:off x="3233005" y="1003533"/>
            <a:ext cx="26724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73" name="Google Shape;273;p31"/>
          <p:cNvSpPr txBox="1"/>
          <p:nvPr>
            <p:ph idx="3" type="body"/>
          </p:nvPr>
        </p:nvSpPr>
        <p:spPr>
          <a:xfrm>
            <a:off x="3233005" y="4576922"/>
            <a:ext cx="26724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74" name="Google Shape;274;p31"/>
          <p:cNvSpPr txBox="1"/>
          <p:nvPr>
            <p:ph idx="4" type="body"/>
          </p:nvPr>
        </p:nvSpPr>
        <p:spPr>
          <a:xfrm>
            <a:off x="8010946" y="2779852"/>
            <a:ext cx="100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75" name="Google Shape;275;p31"/>
          <p:cNvSpPr txBox="1"/>
          <p:nvPr>
            <p:ph idx="5" type="body"/>
          </p:nvPr>
        </p:nvSpPr>
        <p:spPr>
          <a:xfrm>
            <a:off x="125180" y="2779852"/>
            <a:ext cx="100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79400" lvl="0" marL="457200" rtl="0" algn="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76" name="Google Shape;276;p31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31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31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s">
  <p:cSld name="Charts">
    <p:bg>
      <p:bgPr>
        <a:solidFill>
          <a:schemeClr val="lt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82" name="Google Shape;282;p32"/>
          <p:cNvSpPr txBox="1"/>
          <p:nvPr>
            <p:ph type="title"/>
          </p:nvPr>
        </p:nvSpPr>
        <p:spPr>
          <a:xfrm>
            <a:off x="419695" y="258008"/>
            <a:ext cx="82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83" name="Google Shape;283;p32"/>
          <p:cNvPicPr preferRelativeResize="0"/>
          <p:nvPr/>
        </p:nvPicPr>
        <p:blipFill rotWithShape="1">
          <a:blip r:embed="rId3">
            <a:alphaModFix/>
          </a:blip>
          <a:srcRect b="74726" l="0" r="0" t="22980"/>
          <a:stretch/>
        </p:blipFill>
        <p:spPr>
          <a:xfrm>
            <a:off x="419695" y="4737877"/>
            <a:ext cx="8301300" cy="117600"/>
          </a:xfrm>
          <a:prstGeom prst="roundRect">
            <a:avLst>
              <a:gd fmla="val 50000" name="adj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84" name="Google Shape;284;p32"/>
          <p:cNvSpPr/>
          <p:nvPr>
            <p:ph idx="2" type="chart"/>
          </p:nvPr>
        </p:nvSpPr>
        <p:spPr>
          <a:xfrm>
            <a:off x="419695" y="1150828"/>
            <a:ext cx="82947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32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6" name="Google Shape;286;p32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65">
          <p15:clr>
            <a:srgbClr val="FBAE40"/>
          </p15:clr>
        </p15:guide>
        <p15:guide id="4" pos="549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rtArt">
  <p:cSld name="SmartArt"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90" name="Google Shape;290;p33"/>
          <p:cNvSpPr txBox="1"/>
          <p:nvPr>
            <p:ph type="title"/>
          </p:nvPr>
        </p:nvSpPr>
        <p:spPr>
          <a:xfrm>
            <a:off x="419695" y="258008"/>
            <a:ext cx="82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1" name="Google Shape;291;p33"/>
          <p:cNvSpPr/>
          <p:nvPr>
            <p:ph idx="2" type="dgm"/>
          </p:nvPr>
        </p:nvSpPr>
        <p:spPr>
          <a:xfrm>
            <a:off x="2206474" y="1151335"/>
            <a:ext cx="4731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p33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33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65">
          <p15:clr>
            <a:srgbClr val="FBAE40"/>
          </p15:clr>
        </p15:guide>
        <p15:guide id="4" pos="549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s Two Row ">
  <p:cSld name="Tables Two Row 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/>
          <p:nvPr>
            <p:ph idx="1" type="body"/>
          </p:nvPr>
        </p:nvSpPr>
        <p:spPr>
          <a:xfrm>
            <a:off x="427224" y="1150828"/>
            <a:ext cx="82941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96" name="Google Shape;296;p34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97" name="Google Shape;297;p34"/>
          <p:cNvSpPr txBox="1"/>
          <p:nvPr>
            <p:ph idx="3" type="body"/>
          </p:nvPr>
        </p:nvSpPr>
        <p:spPr>
          <a:xfrm>
            <a:off x="427224" y="3043825"/>
            <a:ext cx="82941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98" name="Google Shape;298;p34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34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0" name="Google Shape;300;p34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Image and Text">
  <p:cSld name="Full Bleed Image and 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3" name="Google Shape;303;p35"/>
          <p:cNvSpPr txBox="1"/>
          <p:nvPr>
            <p:ph idx="1" type="body"/>
          </p:nvPr>
        </p:nvSpPr>
        <p:spPr>
          <a:xfrm>
            <a:off x="4281884" y="2101845"/>
            <a:ext cx="2612400" cy="26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Char char="•"/>
              <a:defRPr>
                <a:solidFill>
                  <a:schemeClr val="lt1"/>
                </a:solidFill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Char char="–"/>
              <a:defRPr>
                <a:solidFill>
                  <a:schemeClr val="lt1"/>
                </a:solidFill>
              </a:defRPr>
            </a:lvl2pPr>
            <a:lvl3pPr indent="-2667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00"/>
              <a:buChar char="–"/>
              <a:defRPr>
                <a:solidFill>
                  <a:schemeClr val="l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​"/>
              <a:defRPr>
                <a:solidFill>
                  <a:schemeClr val="l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300"/>
              <a:buChar char="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04" name="Google Shape;304;p35"/>
          <p:cNvSpPr txBox="1"/>
          <p:nvPr>
            <p:ph idx="11" type="ftr"/>
          </p:nvPr>
        </p:nvSpPr>
        <p:spPr>
          <a:xfrm>
            <a:off x="4286250" y="4861208"/>
            <a:ext cx="33489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35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at Case Study with Photo">
  <p:cSld name="Two Stat Case Study with Photo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/>
          <p:nvPr>
            <p:ph idx="2" type="pic"/>
          </p:nvPr>
        </p:nvSpPr>
        <p:spPr>
          <a:xfrm>
            <a:off x="5891599" y="-176648"/>
            <a:ext cx="3951600" cy="4780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1165850">
            <a:noAutofit/>
          </a:bodyPr>
          <a:lstStyle>
            <a:lvl1pPr lvl="0" marR="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p36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cxnSp>
        <p:nvCxnSpPr>
          <p:cNvPr id="309" name="Google Shape;309;p36"/>
          <p:cNvCxnSpPr/>
          <p:nvPr/>
        </p:nvCxnSpPr>
        <p:spPr>
          <a:xfrm rot="10800000">
            <a:off x="419709" y="3879056"/>
            <a:ext cx="52560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0" name="Google Shape;310;p36"/>
          <p:cNvSpPr txBox="1"/>
          <p:nvPr>
            <p:ph idx="3" type="body"/>
          </p:nvPr>
        </p:nvSpPr>
        <p:spPr>
          <a:xfrm>
            <a:off x="419695" y="3998961"/>
            <a:ext cx="52560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/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11" name="Google Shape;311;p36"/>
          <p:cNvSpPr/>
          <p:nvPr>
            <p:ph idx="4" type="pic"/>
          </p:nvPr>
        </p:nvSpPr>
        <p:spPr>
          <a:xfrm>
            <a:off x="419695" y="1170100"/>
            <a:ext cx="13920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p36"/>
          <p:cNvSpPr txBox="1"/>
          <p:nvPr>
            <p:ph idx="5" type="body"/>
          </p:nvPr>
        </p:nvSpPr>
        <p:spPr>
          <a:xfrm>
            <a:off x="433983" y="2266979"/>
            <a:ext cx="22635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46100" lvl="0" marL="457200" rtl="0" algn="l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SzPts val="5000"/>
              <a:buFont typeface="Arial"/>
              <a:buChar char="​"/>
              <a:defRPr sz="7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Char char="•"/>
              <a:defRPr/>
            </a:lvl3pPr>
            <a:lvl4pPr indent="-2921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4pPr>
            <a:lvl5pPr indent="-2921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13" name="Google Shape;313;p36"/>
          <p:cNvSpPr txBox="1"/>
          <p:nvPr>
            <p:ph idx="6" type="body"/>
          </p:nvPr>
        </p:nvSpPr>
        <p:spPr>
          <a:xfrm>
            <a:off x="3133246" y="2266979"/>
            <a:ext cx="22635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46100" lvl="0" marL="457200" rtl="0" algn="l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SzPts val="5000"/>
              <a:buFont typeface="Arial"/>
              <a:buChar char="​"/>
              <a:defRPr sz="7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Char char="•"/>
              <a:defRPr/>
            </a:lvl3pPr>
            <a:lvl4pPr indent="-2921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4pPr>
            <a:lvl5pPr indent="-2921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14" name="Google Shape;314;p36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5" name="Google Shape;315;p36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6" name="Google Shape;316;p36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" name="Google Shape;31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406935"/>
            <a:ext cx="128588" cy="2479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at Case Study with Photo">
  <p:cSld name="Three Stat Case Study with Photo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/>
          <p:nvPr>
            <p:ph idx="2" type="pic"/>
          </p:nvPr>
        </p:nvSpPr>
        <p:spPr>
          <a:xfrm>
            <a:off x="5891599" y="-176648"/>
            <a:ext cx="3951600" cy="4780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1165850">
            <a:noAutofit/>
          </a:bodyPr>
          <a:lstStyle>
            <a:lvl1pPr lvl="0" marR="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37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cxnSp>
        <p:nvCxnSpPr>
          <p:cNvPr id="321" name="Google Shape;321;p37"/>
          <p:cNvCxnSpPr/>
          <p:nvPr/>
        </p:nvCxnSpPr>
        <p:spPr>
          <a:xfrm rot="10800000">
            <a:off x="419709" y="3879056"/>
            <a:ext cx="52560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2" name="Google Shape;322;p37"/>
          <p:cNvSpPr txBox="1"/>
          <p:nvPr>
            <p:ph idx="3" type="body"/>
          </p:nvPr>
        </p:nvSpPr>
        <p:spPr>
          <a:xfrm>
            <a:off x="419695" y="3998961"/>
            <a:ext cx="52560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800"/>
              <a:buFont typeface="Arial"/>
              <a:buChar char="​"/>
              <a:defRPr/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23" name="Google Shape;323;p37"/>
          <p:cNvSpPr/>
          <p:nvPr>
            <p:ph idx="4" type="pic"/>
          </p:nvPr>
        </p:nvSpPr>
        <p:spPr>
          <a:xfrm>
            <a:off x="419695" y="1170100"/>
            <a:ext cx="13920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4" name="Google Shape;324;p37"/>
          <p:cNvSpPr txBox="1"/>
          <p:nvPr>
            <p:ph idx="5" type="body"/>
          </p:nvPr>
        </p:nvSpPr>
        <p:spPr>
          <a:xfrm>
            <a:off x="433984" y="2295554"/>
            <a:ext cx="16458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20700" lvl="0" marL="457200" rtl="0" algn="l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SzPts val="4600"/>
              <a:buFont typeface="Arial"/>
              <a:buChar char="​"/>
              <a:defRPr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Font typeface="Arial"/>
              <a:buChar char="​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03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Arial"/>
              <a:buChar char="•"/>
              <a:defRPr sz="900"/>
            </a:lvl3pPr>
            <a:lvl4pPr indent="-2921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4pPr>
            <a:lvl5pPr indent="-2921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25" name="Google Shape;325;p37"/>
          <p:cNvSpPr txBox="1"/>
          <p:nvPr>
            <p:ph idx="6" type="body"/>
          </p:nvPr>
        </p:nvSpPr>
        <p:spPr>
          <a:xfrm>
            <a:off x="2234117" y="2295554"/>
            <a:ext cx="16458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20700" lvl="0" marL="457200" rtl="0" algn="l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SzPts val="4600"/>
              <a:buFont typeface="Arial"/>
              <a:buChar char="​"/>
              <a:defRPr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Font typeface="Arial"/>
              <a:buChar char="​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03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Arial"/>
              <a:buChar char="•"/>
              <a:defRPr sz="900"/>
            </a:lvl3pPr>
            <a:lvl4pPr indent="-2921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4pPr>
            <a:lvl5pPr indent="-2921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26" name="Google Shape;326;p37"/>
          <p:cNvSpPr txBox="1"/>
          <p:nvPr>
            <p:ph idx="7" type="body"/>
          </p:nvPr>
        </p:nvSpPr>
        <p:spPr>
          <a:xfrm>
            <a:off x="4034251" y="2295554"/>
            <a:ext cx="16458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20700" lvl="0" marL="457200" rtl="0" algn="l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SzPts val="4600"/>
              <a:buFont typeface="Arial"/>
              <a:buChar char="​"/>
              <a:defRPr sz="6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Font typeface="Arial"/>
              <a:buChar char="​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035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Arial"/>
              <a:buChar char="•"/>
              <a:defRPr sz="900"/>
            </a:lvl3pPr>
            <a:lvl4pPr indent="-2921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4pPr>
            <a:lvl5pPr indent="-2921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00"/>
              <a:buChar char="​"/>
              <a:defRPr sz="1200"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27" name="Google Shape;327;p37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8" name="Google Shape;328;p37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9" name="Google Shape;329;p37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0" name="Google Shape;33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406935"/>
            <a:ext cx="128588" cy="2479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tat">
  <p:cSld name="Text and Sta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>
              <a:alpha val="298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8"/>
          <p:cNvSpPr/>
          <p:nvPr/>
        </p:nvSpPr>
        <p:spPr>
          <a:xfrm>
            <a:off x="-2122714" y="-455839"/>
            <a:ext cx="5016225" cy="4200270"/>
          </a:xfrm>
          <a:custGeom>
            <a:rect b="b" l="l" r="r" t="t"/>
            <a:pathLst>
              <a:path extrusionOk="0" h="214" w="256">
                <a:moveTo>
                  <a:pt x="134" y="213"/>
                </a:moveTo>
                <a:cubicBezTo>
                  <a:pt x="200" y="184"/>
                  <a:pt x="245" y="123"/>
                  <a:pt x="251" y="76"/>
                </a:cubicBezTo>
                <a:cubicBezTo>
                  <a:pt x="256" y="35"/>
                  <a:pt x="234" y="0"/>
                  <a:pt x="191" y="0"/>
                </a:cubicBezTo>
                <a:cubicBezTo>
                  <a:pt x="148" y="0"/>
                  <a:pt x="131" y="33"/>
                  <a:pt x="131" y="33"/>
                </a:cubicBezTo>
                <a:cubicBezTo>
                  <a:pt x="131" y="33"/>
                  <a:pt x="111" y="0"/>
                  <a:pt x="69" y="0"/>
                </a:cubicBezTo>
                <a:cubicBezTo>
                  <a:pt x="26" y="0"/>
                  <a:pt x="0" y="34"/>
                  <a:pt x="8" y="76"/>
                </a:cubicBezTo>
                <a:cubicBezTo>
                  <a:pt x="17" y="118"/>
                  <a:pt x="65" y="189"/>
                  <a:pt x="126" y="213"/>
                </a:cubicBezTo>
                <a:cubicBezTo>
                  <a:pt x="128" y="214"/>
                  <a:pt x="131" y="214"/>
                  <a:pt x="134" y="213"/>
                </a:cubicBezTo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8"/>
          <p:cNvSpPr txBox="1"/>
          <p:nvPr>
            <p:ph idx="1" type="body"/>
          </p:nvPr>
        </p:nvSpPr>
        <p:spPr>
          <a:xfrm>
            <a:off x="1045368" y="1291748"/>
            <a:ext cx="27123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900"/>
              <a:buNone/>
              <a:defRPr sz="1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35" name="Google Shape;335;p38"/>
          <p:cNvSpPr txBox="1"/>
          <p:nvPr>
            <p:ph idx="2" type="body"/>
          </p:nvPr>
        </p:nvSpPr>
        <p:spPr>
          <a:xfrm>
            <a:off x="1129919" y="2696072"/>
            <a:ext cx="26280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36" name="Google Shape;336;p38"/>
          <p:cNvSpPr txBox="1"/>
          <p:nvPr>
            <p:ph idx="3" type="body"/>
          </p:nvPr>
        </p:nvSpPr>
        <p:spPr>
          <a:xfrm>
            <a:off x="3959432" y="1008307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b="0"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37" name="Google Shape;337;p38"/>
          <p:cNvSpPr txBox="1"/>
          <p:nvPr>
            <p:ph idx="4" type="body"/>
          </p:nvPr>
        </p:nvSpPr>
        <p:spPr>
          <a:xfrm>
            <a:off x="3959432" y="1618951"/>
            <a:ext cx="4767900" cy="26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9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b="0" sz="3300" cap="none"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38" name="Google Shape;338;p38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38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 with Graphic">
  <p:cSld name="Stat with Graphic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/>
          <p:nvPr/>
        </p:nvSpPr>
        <p:spPr>
          <a:xfrm>
            <a:off x="863203" y="876300"/>
            <a:ext cx="3974307" cy="4806553"/>
          </a:xfrm>
          <a:custGeom>
            <a:rect b="b" l="l" r="r" t="t"/>
            <a:pathLst>
              <a:path extrusionOk="0" h="251" w="207">
                <a:moveTo>
                  <a:pt x="207" y="104"/>
                </a:moveTo>
                <a:cubicBezTo>
                  <a:pt x="207" y="180"/>
                  <a:pt x="103" y="251"/>
                  <a:pt x="103" y="251"/>
                </a:cubicBezTo>
                <a:cubicBezTo>
                  <a:pt x="103" y="251"/>
                  <a:pt x="0" y="180"/>
                  <a:pt x="0" y="104"/>
                </a:cubicBezTo>
                <a:cubicBezTo>
                  <a:pt x="0" y="47"/>
                  <a:pt x="46" y="0"/>
                  <a:pt x="103" y="0"/>
                </a:cubicBezTo>
                <a:cubicBezTo>
                  <a:pt x="160" y="0"/>
                  <a:pt x="207" y="47"/>
                  <a:pt x="207" y="104"/>
                </a:cubicBezTo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9"/>
          <p:cNvSpPr txBox="1"/>
          <p:nvPr>
            <p:ph idx="1" type="body"/>
          </p:nvPr>
        </p:nvSpPr>
        <p:spPr>
          <a:xfrm>
            <a:off x="5348041" y="1168011"/>
            <a:ext cx="3346200" cy="1903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8400"/>
              <a:buNone/>
              <a:defRPr sz="1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2400"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  <a:defRPr sz="2100"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43" name="Google Shape;343;p39"/>
          <p:cNvSpPr txBox="1"/>
          <p:nvPr>
            <p:ph idx="2" type="body"/>
          </p:nvPr>
        </p:nvSpPr>
        <p:spPr>
          <a:xfrm>
            <a:off x="5368212" y="2931304"/>
            <a:ext cx="3346200" cy="12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1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rial"/>
              <a:buChar char="​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44" name="Google Shape;344;p39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5" name="Google Shape;345;p39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 Photo">
  <p:cSld name="Three Column Photo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/>
          <p:nvPr>
            <p:ph idx="2" type="pic"/>
          </p:nvPr>
        </p:nvSpPr>
        <p:spPr>
          <a:xfrm>
            <a:off x="419695" y="1193006"/>
            <a:ext cx="26271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8" name="Google Shape;348;p40"/>
          <p:cNvSpPr/>
          <p:nvPr>
            <p:ph idx="3" type="pic"/>
          </p:nvPr>
        </p:nvSpPr>
        <p:spPr>
          <a:xfrm>
            <a:off x="3256358" y="1193006"/>
            <a:ext cx="26289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40"/>
          <p:cNvSpPr/>
          <p:nvPr>
            <p:ph idx="4" type="pic"/>
          </p:nvPr>
        </p:nvSpPr>
        <p:spPr>
          <a:xfrm>
            <a:off x="6094810" y="1193006"/>
            <a:ext cx="26193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p40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51" name="Google Shape;351;p40"/>
          <p:cNvSpPr txBox="1"/>
          <p:nvPr>
            <p:ph idx="5" type="body"/>
          </p:nvPr>
        </p:nvSpPr>
        <p:spPr>
          <a:xfrm>
            <a:off x="6094810" y="3345656"/>
            <a:ext cx="26193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2" name="Google Shape;352;p40"/>
          <p:cNvSpPr txBox="1"/>
          <p:nvPr>
            <p:ph idx="6" type="body"/>
          </p:nvPr>
        </p:nvSpPr>
        <p:spPr>
          <a:xfrm>
            <a:off x="3256359" y="3345656"/>
            <a:ext cx="26289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3" name="Google Shape;353;p40"/>
          <p:cNvSpPr txBox="1"/>
          <p:nvPr>
            <p:ph idx="7" type="body"/>
          </p:nvPr>
        </p:nvSpPr>
        <p:spPr>
          <a:xfrm>
            <a:off x="419695" y="3345656"/>
            <a:ext cx="26271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4" name="Google Shape;354;p40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5" name="Google Shape;355;p40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6" name="Google Shape;356;p40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stitial">
  <p:cSld name="Interstitial">
    <p:bg>
      <p:bgPr>
        <a:solidFill>
          <a:srgbClr val="3A5998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" type="body"/>
          </p:nvPr>
        </p:nvSpPr>
        <p:spPr>
          <a:xfrm>
            <a:off x="570688" y="2265807"/>
            <a:ext cx="8002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4507706" y="4829937"/>
            <a:ext cx="119100" cy="1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600" u="none" cap="none" strike="noStrik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 Photo">
  <p:cSld name="Four Column Photo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/>
          <p:nvPr>
            <p:ph idx="2" type="pic"/>
          </p:nvPr>
        </p:nvSpPr>
        <p:spPr>
          <a:xfrm>
            <a:off x="419695" y="1193006"/>
            <a:ext cx="19890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p41"/>
          <p:cNvSpPr/>
          <p:nvPr>
            <p:ph idx="3" type="pic"/>
          </p:nvPr>
        </p:nvSpPr>
        <p:spPr>
          <a:xfrm>
            <a:off x="2521503" y="1193006"/>
            <a:ext cx="19890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0" name="Google Shape;360;p41"/>
          <p:cNvSpPr/>
          <p:nvPr>
            <p:ph idx="4" type="pic"/>
          </p:nvPr>
        </p:nvSpPr>
        <p:spPr>
          <a:xfrm>
            <a:off x="4623493" y="1193006"/>
            <a:ext cx="19890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1" name="Google Shape;361;p41"/>
          <p:cNvSpPr/>
          <p:nvPr>
            <p:ph idx="5" type="pic"/>
          </p:nvPr>
        </p:nvSpPr>
        <p:spPr>
          <a:xfrm>
            <a:off x="6725482" y="1193006"/>
            <a:ext cx="1989000" cy="356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p41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63" name="Google Shape;363;p41"/>
          <p:cNvSpPr txBox="1"/>
          <p:nvPr>
            <p:ph idx="6" type="body"/>
          </p:nvPr>
        </p:nvSpPr>
        <p:spPr>
          <a:xfrm>
            <a:off x="2521503" y="3345656"/>
            <a:ext cx="19890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4" name="Google Shape;364;p41"/>
          <p:cNvSpPr txBox="1"/>
          <p:nvPr>
            <p:ph idx="7" type="body"/>
          </p:nvPr>
        </p:nvSpPr>
        <p:spPr>
          <a:xfrm>
            <a:off x="4623493" y="3345656"/>
            <a:ext cx="19890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5" name="Google Shape;365;p41"/>
          <p:cNvSpPr txBox="1"/>
          <p:nvPr>
            <p:ph idx="8" type="body"/>
          </p:nvPr>
        </p:nvSpPr>
        <p:spPr>
          <a:xfrm>
            <a:off x="6725482" y="3345656"/>
            <a:ext cx="19890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6" name="Google Shape;366;p41"/>
          <p:cNvSpPr txBox="1"/>
          <p:nvPr>
            <p:ph idx="9" type="body"/>
          </p:nvPr>
        </p:nvSpPr>
        <p:spPr>
          <a:xfrm>
            <a:off x="419695" y="3345656"/>
            <a:ext cx="1989000" cy="1418400"/>
          </a:xfrm>
          <a:prstGeom prst="rect">
            <a:avLst/>
          </a:prstGeom>
          <a:solidFill>
            <a:schemeClr val="dk1">
              <a:alpha val="94900"/>
            </a:schemeClr>
          </a:solidFill>
          <a:ln>
            <a:noFill/>
          </a:ln>
        </p:spPr>
        <p:txBody>
          <a:bodyPr anchorCtr="0" anchor="t" bIns="0" lIns="137150" spcFirstLastPara="1" rIns="137150" wrap="square" tIns="137150">
            <a:noAutofit/>
          </a:bodyPr>
          <a:lstStyle>
            <a:lvl1pPr indent="-2667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600"/>
              <a:buFont typeface="Arial"/>
              <a:buChar char="​"/>
              <a:defRPr sz="9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rtl="0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Arial"/>
              <a:buChar char="​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600"/>
              <a:buFont typeface="Arial"/>
              <a:buChar char="​"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305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7305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700"/>
              <a:buChar char="​"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Char char="​"/>
              <a:defRPr>
                <a:solidFill>
                  <a:schemeClr val="lt1"/>
                </a:solidFill>
              </a:defRPr>
            </a:lvl7pPr>
            <a:lvl8pPr indent="-2286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6700"/>
              <a:buChar char="​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7" name="Google Shape;367;p41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8" name="Google Shape;368;p41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9" name="Google Shape;369;p41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"/>
          <p:cNvSpPr txBox="1"/>
          <p:nvPr>
            <p:ph type="title"/>
          </p:nvPr>
        </p:nvSpPr>
        <p:spPr>
          <a:xfrm>
            <a:off x="419695" y="258008"/>
            <a:ext cx="2117100" cy="14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2" name="Google Shape;372;p42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3" name="Google Shape;373;p42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+ Devices Op2">
  <p:cSld name="Content + Devices Op2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6" name="Google Shape;376;p43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43"/>
          <p:cNvSpPr/>
          <p:nvPr/>
        </p:nvSpPr>
        <p:spPr>
          <a:xfrm>
            <a:off x="-1007269" y="-429332"/>
            <a:ext cx="3200400" cy="3870722"/>
          </a:xfrm>
          <a:custGeom>
            <a:rect b="b" l="l" r="r" t="t"/>
            <a:pathLst>
              <a:path extrusionOk="0" h="251" w="207">
                <a:moveTo>
                  <a:pt x="207" y="104"/>
                </a:moveTo>
                <a:cubicBezTo>
                  <a:pt x="207" y="180"/>
                  <a:pt x="103" y="251"/>
                  <a:pt x="103" y="251"/>
                </a:cubicBezTo>
                <a:cubicBezTo>
                  <a:pt x="103" y="251"/>
                  <a:pt x="0" y="180"/>
                  <a:pt x="0" y="104"/>
                </a:cubicBezTo>
                <a:cubicBezTo>
                  <a:pt x="0" y="47"/>
                  <a:pt x="46" y="0"/>
                  <a:pt x="103" y="0"/>
                </a:cubicBezTo>
                <a:cubicBezTo>
                  <a:pt x="160" y="0"/>
                  <a:pt x="207" y="47"/>
                  <a:pt x="207" y="104"/>
                </a:cubicBezTo>
              </a:path>
            </a:pathLst>
          </a:custGeom>
          <a:blipFill rotWithShape="1">
            <a:blip r:embed="rId2">
              <a:alphaModFix amt="5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3"/>
          <p:cNvSpPr txBox="1"/>
          <p:nvPr>
            <p:ph idx="1" type="body"/>
          </p:nvPr>
        </p:nvSpPr>
        <p:spPr>
          <a:xfrm>
            <a:off x="419695" y="1496078"/>
            <a:ext cx="1899000" cy="2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79" name="Google Shape;379;p43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80" name="Google Shape;380;p43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and Graphics Layout">
  <p:cSld name="Header and Graphics Layou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/>
          <p:nvPr/>
        </p:nvSpPr>
        <p:spPr>
          <a:xfrm>
            <a:off x="6337696" y="-1046559"/>
            <a:ext cx="3394472" cy="3902869"/>
          </a:xfrm>
          <a:custGeom>
            <a:rect b="b" l="l" r="r" t="t"/>
            <a:pathLst>
              <a:path extrusionOk="0" h="273" w="237">
                <a:moveTo>
                  <a:pt x="237" y="80"/>
                </a:moveTo>
                <a:cubicBezTo>
                  <a:pt x="237" y="186"/>
                  <a:pt x="237" y="186"/>
                  <a:pt x="237" y="186"/>
                </a:cubicBezTo>
                <a:cubicBezTo>
                  <a:pt x="237" y="195"/>
                  <a:pt x="231" y="205"/>
                  <a:pt x="224" y="210"/>
                </a:cubicBezTo>
                <a:cubicBezTo>
                  <a:pt x="214" y="216"/>
                  <a:pt x="214" y="216"/>
                  <a:pt x="214" y="216"/>
                </a:cubicBezTo>
                <a:cubicBezTo>
                  <a:pt x="213" y="216"/>
                  <a:pt x="213" y="216"/>
                  <a:pt x="213" y="216"/>
                </a:cubicBezTo>
                <a:cubicBezTo>
                  <a:pt x="118" y="273"/>
                  <a:pt x="118" y="273"/>
                  <a:pt x="118" y="273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13" y="210"/>
                  <a:pt x="13" y="210"/>
                  <a:pt x="13" y="210"/>
                </a:cubicBezTo>
                <a:cubicBezTo>
                  <a:pt x="6" y="205"/>
                  <a:pt x="0" y="195"/>
                  <a:pt x="0" y="18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72"/>
                  <a:pt x="6" y="61"/>
                  <a:pt x="13" y="57"/>
                </a:cubicBezTo>
                <a:cubicBezTo>
                  <a:pt x="105" y="4"/>
                  <a:pt x="105" y="4"/>
                  <a:pt x="105" y="4"/>
                </a:cubicBezTo>
                <a:cubicBezTo>
                  <a:pt x="112" y="0"/>
                  <a:pt x="124" y="0"/>
                  <a:pt x="132" y="4"/>
                </a:cubicBezTo>
                <a:cubicBezTo>
                  <a:pt x="224" y="57"/>
                  <a:pt x="224" y="57"/>
                  <a:pt x="224" y="57"/>
                </a:cubicBezTo>
                <a:cubicBezTo>
                  <a:pt x="231" y="61"/>
                  <a:pt x="237" y="72"/>
                  <a:pt x="237" y="80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tile algn="tr" flip="none" tx="0" sx="99997" ty="0" sy="99997"/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4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84" name="Google Shape;384;p44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5" name="Google Shape;385;p44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6" name="Google Shape;386;p44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 Op1">
  <p:cSld name="Blank Layout Op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9" name="Google Shape;389;p45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 Op2">
  <p:cSld name="Blank Layout Op2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/>
          <p:nvPr/>
        </p:nvSpPr>
        <p:spPr>
          <a:xfrm>
            <a:off x="-992981" y="-1134795"/>
            <a:ext cx="3200400" cy="3870722"/>
          </a:xfrm>
          <a:custGeom>
            <a:rect b="b" l="l" r="r" t="t"/>
            <a:pathLst>
              <a:path extrusionOk="0" h="251" w="207">
                <a:moveTo>
                  <a:pt x="207" y="104"/>
                </a:moveTo>
                <a:cubicBezTo>
                  <a:pt x="207" y="180"/>
                  <a:pt x="103" y="251"/>
                  <a:pt x="103" y="251"/>
                </a:cubicBezTo>
                <a:cubicBezTo>
                  <a:pt x="103" y="251"/>
                  <a:pt x="0" y="180"/>
                  <a:pt x="0" y="104"/>
                </a:cubicBezTo>
                <a:cubicBezTo>
                  <a:pt x="0" y="47"/>
                  <a:pt x="46" y="0"/>
                  <a:pt x="103" y="0"/>
                </a:cubicBezTo>
                <a:cubicBezTo>
                  <a:pt x="160" y="0"/>
                  <a:pt x="207" y="47"/>
                  <a:pt x="207" y="104"/>
                </a:cubicBezTo>
              </a:path>
            </a:pathLst>
          </a:custGeom>
          <a:blipFill rotWithShape="1">
            <a:blip r:embed="rId2">
              <a:alphaModFix amt="78000"/>
            </a:blip>
            <a:tile algn="tr" flip="none" tx="0" sx="99997" ty="0" sy="99997"/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6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3" name="Google Shape;393;p46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ayout Op4">
  <p:cSld name="Blank Layout Op4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/>
          <p:nvPr/>
        </p:nvSpPr>
        <p:spPr>
          <a:xfrm>
            <a:off x="-1337072" y="-480058"/>
            <a:ext cx="3394475" cy="3888825"/>
          </a:xfrm>
          <a:custGeom>
            <a:rect b="b" l="l" r="r" t="t"/>
            <a:pathLst>
              <a:path extrusionOk="0" h="9964" w="10000">
                <a:moveTo>
                  <a:pt x="10000" y="2894"/>
                </a:moveTo>
                <a:lnTo>
                  <a:pt x="10000" y="6777"/>
                </a:lnTo>
                <a:cubicBezTo>
                  <a:pt x="10000" y="7107"/>
                  <a:pt x="9747" y="7473"/>
                  <a:pt x="9451" y="7656"/>
                </a:cubicBezTo>
                <a:lnTo>
                  <a:pt x="9030" y="7876"/>
                </a:lnTo>
                <a:lnTo>
                  <a:pt x="4979" y="9964"/>
                </a:lnTo>
                <a:lnTo>
                  <a:pt x="970" y="7876"/>
                </a:lnTo>
                <a:lnTo>
                  <a:pt x="970" y="7876"/>
                </a:lnTo>
                <a:lnTo>
                  <a:pt x="549" y="7656"/>
                </a:lnTo>
                <a:cubicBezTo>
                  <a:pt x="253" y="7473"/>
                  <a:pt x="0" y="7107"/>
                  <a:pt x="0" y="6777"/>
                </a:cubicBezTo>
                <a:lnTo>
                  <a:pt x="0" y="2894"/>
                </a:lnTo>
                <a:cubicBezTo>
                  <a:pt x="0" y="2601"/>
                  <a:pt x="253" y="2198"/>
                  <a:pt x="549" y="2052"/>
                </a:cubicBezTo>
                <a:lnTo>
                  <a:pt x="4430" y="111"/>
                </a:lnTo>
                <a:cubicBezTo>
                  <a:pt x="4726" y="-36"/>
                  <a:pt x="5232" y="-36"/>
                  <a:pt x="5570" y="111"/>
                </a:cubicBezTo>
                <a:lnTo>
                  <a:pt x="9451" y="2052"/>
                </a:lnTo>
                <a:cubicBezTo>
                  <a:pt x="9747" y="2198"/>
                  <a:pt x="10000" y="2601"/>
                  <a:pt x="10000" y="2894"/>
                </a:cubicBez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74638" t="-406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7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7" name="Google Shape;397;p47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cess Timeline">
  <p:cSld name="Process Timeline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9" name="Google Shape;399;p48"/>
          <p:cNvCxnSpPr/>
          <p:nvPr/>
        </p:nvCxnSpPr>
        <p:spPr>
          <a:xfrm>
            <a:off x="788080" y="1165860"/>
            <a:ext cx="75678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0" name="Google Shape;400;p48"/>
          <p:cNvSpPr txBox="1"/>
          <p:nvPr>
            <p:ph idx="1" type="body"/>
          </p:nvPr>
        </p:nvSpPr>
        <p:spPr>
          <a:xfrm>
            <a:off x="788080" y="546370"/>
            <a:ext cx="15810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>
                <a:solidFill>
                  <a:schemeClr val="accent1"/>
                </a:solidFill>
              </a:defRPr>
            </a:lvl2pPr>
            <a:lvl3pPr indent="-2667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Char char="–"/>
              <a:defRPr>
                <a:solidFill>
                  <a:schemeClr val="accen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​"/>
              <a:defRPr>
                <a:solidFill>
                  <a:schemeClr val="accen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​"/>
              <a:defRPr>
                <a:solidFill>
                  <a:schemeClr val="accen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01" name="Google Shape;401;p48"/>
          <p:cNvSpPr txBox="1"/>
          <p:nvPr>
            <p:ph idx="2" type="body"/>
          </p:nvPr>
        </p:nvSpPr>
        <p:spPr>
          <a:xfrm>
            <a:off x="6749574" y="546370"/>
            <a:ext cx="15810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>
                <a:solidFill>
                  <a:schemeClr val="accent1"/>
                </a:solidFill>
              </a:defRPr>
            </a:lvl2pPr>
            <a:lvl3pPr indent="-2667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Char char="–"/>
              <a:defRPr>
                <a:solidFill>
                  <a:schemeClr val="accent1"/>
                </a:solidFill>
              </a:defRPr>
            </a:lvl3pPr>
            <a:lvl4pPr indent="-355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​"/>
              <a:defRPr>
                <a:solidFill>
                  <a:schemeClr val="accent1"/>
                </a:solidFill>
              </a:defRPr>
            </a:lvl4pPr>
            <a:lvl5pPr indent="-3111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​"/>
              <a:defRPr>
                <a:solidFill>
                  <a:schemeClr val="accent1"/>
                </a:solidFill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02" name="Google Shape;402;p48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3" name="Google Shape;403;p48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+ Devices (no title)">
  <p:cSld name="Content + Devices (no title)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/>
          <p:nvPr/>
        </p:nvSpPr>
        <p:spPr>
          <a:xfrm>
            <a:off x="-1337072" y="-494109"/>
            <a:ext cx="3394472" cy="3902869"/>
          </a:xfrm>
          <a:custGeom>
            <a:rect b="b" l="l" r="r" t="t"/>
            <a:pathLst>
              <a:path extrusionOk="0" h="273" w="237">
                <a:moveTo>
                  <a:pt x="237" y="80"/>
                </a:moveTo>
                <a:cubicBezTo>
                  <a:pt x="237" y="186"/>
                  <a:pt x="237" y="186"/>
                  <a:pt x="237" y="186"/>
                </a:cubicBezTo>
                <a:cubicBezTo>
                  <a:pt x="237" y="195"/>
                  <a:pt x="231" y="205"/>
                  <a:pt x="224" y="210"/>
                </a:cubicBezTo>
                <a:cubicBezTo>
                  <a:pt x="214" y="216"/>
                  <a:pt x="214" y="216"/>
                  <a:pt x="214" y="216"/>
                </a:cubicBezTo>
                <a:cubicBezTo>
                  <a:pt x="213" y="216"/>
                  <a:pt x="213" y="216"/>
                  <a:pt x="213" y="216"/>
                </a:cubicBezTo>
                <a:cubicBezTo>
                  <a:pt x="118" y="273"/>
                  <a:pt x="118" y="273"/>
                  <a:pt x="118" y="273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13" y="210"/>
                  <a:pt x="13" y="210"/>
                  <a:pt x="13" y="210"/>
                </a:cubicBezTo>
                <a:cubicBezTo>
                  <a:pt x="6" y="205"/>
                  <a:pt x="0" y="195"/>
                  <a:pt x="0" y="186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72"/>
                  <a:pt x="6" y="61"/>
                  <a:pt x="13" y="57"/>
                </a:cubicBezTo>
                <a:cubicBezTo>
                  <a:pt x="105" y="4"/>
                  <a:pt x="105" y="4"/>
                  <a:pt x="105" y="4"/>
                </a:cubicBezTo>
                <a:cubicBezTo>
                  <a:pt x="112" y="0"/>
                  <a:pt x="124" y="0"/>
                  <a:pt x="132" y="4"/>
                </a:cubicBezTo>
                <a:cubicBezTo>
                  <a:pt x="224" y="57"/>
                  <a:pt x="224" y="57"/>
                  <a:pt x="224" y="57"/>
                </a:cubicBezTo>
                <a:cubicBezTo>
                  <a:pt x="231" y="61"/>
                  <a:pt x="237" y="72"/>
                  <a:pt x="237" y="80"/>
                </a:cubicBezTo>
                <a:close/>
              </a:path>
            </a:pathLst>
          </a:custGeom>
          <a:blipFill rotWithShape="1">
            <a:blip r:embed="rId2">
              <a:alphaModFix amt="5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9"/>
          <p:cNvSpPr txBox="1"/>
          <p:nvPr>
            <p:ph idx="1" type="body"/>
          </p:nvPr>
        </p:nvSpPr>
        <p:spPr>
          <a:xfrm>
            <a:off x="1129883" y="1803185"/>
            <a:ext cx="2484300" cy="20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07" name="Google Shape;407;p49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8" name="Google Shape;408;p49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Op1">
  <p:cSld name="Closing Op1">
    <p:bg>
      <p:bgPr>
        <a:solidFill>
          <a:schemeClr val="l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0"/>
          <p:cNvSpPr txBox="1"/>
          <p:nvPr/>
        </p:nvSpPr>
        <p:spPr>
          <a:xfrm>
            <a:off x="263577" y="1461433"/>
            <a:ext cx="8616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100"/>
          </a:p>
        </p:txBody>
      </p:sp>
      <p:sp>
        <p:nvSpPr>
          <p:cNvPr id="412" name="Google Shape;412;p50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3" name="Google Shape;413;p50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4" name="Google Shape;414;p50"/>
          <p:cNvGrpSpPr/>
          <p:nvPr/>
        </p:nvGrpSpPr>
        <p:grpSpPr>
          <a:xfrm>
            <a:off x="3972167" y="3525165"/>
            <a:ext cx="1200099" cy="493776"/>
            <a:chOff x="4111625" y="-1438275"/>
            <a:chExt cx="4687888" cy="1928813"/>
          </a:xfrm>
        </p:grpSpPr>
        <p:sp>
          <p:nvSpPr>
            <p:cNvPr id="415" name="Google Shape;415;p50"/>
            <p:cNvSpPr/>
            <p:nvPr/>
          </p:nvSpPr>
          <p:spPr>
            <a:xfrm>
              <a:off x="4111625" y="-1438275"/>
              <a:ext cx="442913" cy="898525"/>
            </a:xfrm>
            <a:custGeom>
              <a:rect b="b" l="l" r="r" t="t"/>
              <a:pathLst>
                <a:path extrusionOk="0" h="297" w="147">
                  <a:moveTo>
                    <a:pt x="121" y="47"/>
                  </a:moveTo>
                  <a:cubicBezTo>
                    <a:pt x="103" y="47"/>
                    <a:pt x="98" y="56"/>
                    <a:pt x="98" y="74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42" y="151"/>
                    <a:pt x="142" y="151"/>
                    <a:pt x="142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297"/>
                    <a:pt x="98" y="297"/>
                    <a:pt x="98" y="297"/>
                  </a:cubicBezTo>
                  <a:cubicBezTo>
                    <a:pt x="39" y="297"/>
                    <a:pt x="39" y="297"/>
                    <a:pt x="39" y="297"/>
                  </a:cubicBezTo>
                  <a:cubicBezTo>
                    <a:pt x="39" y="151"/>
                    <a:pt x="39" y="151"/>
                    <a:pt x="39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26"/>
                    <a:pt x="59" y="0"/>
                    <a:pt x="113" y="0"/>
                  </a:cubicBezTo>
                  <a:cubicBezTo>
                    <a:pt x="125" y="0"/>
                    <a:pt x="139" y="1"/>
                    <a:pt x="147" y="2"/>
                  </a:cubicBezTo>
                  <a:cubicBezTo>
                    <a:pt x="147" y="47"/>
                    <a:pt x="147" y="47"/>
                    <a:pt x="147" y="47"/>
                  </a:cubicBezTo>
                  <a:lnTo>
                    <a:pt x="121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0"/>
            <p:cNvSpPr/>
            <p:nvPr/>
          </p:nvSpPr>
          <p:spPr>
            <a:xfrm>
              <a:off x="4567238" y="-1138237"/>
              <a:ext cx="574675" cy="609600"/>
            </a:xfrm>
            <a:custGeom>
              <a:rect b="b" l="l" r="r" t="t"/>
              <a:pathLst>
                <a:path extrusionOk="0" h="202" w="191">
                  <a:moveTo>
                    <a:pt x="0" y="95"/>
                  </a:moveTo>
                  <a:cubicBezTo>
                    <a:pt x="0" y="41"/>
                    <a:pt x="25" y="0"/>
                    <a:pt x="79" y="0"/>
                  </a:cubicBezTo>
                  <a:cubicBezTo>
                    <a:pt x="108" y="0"/>
                    <a:pt x="126" y="15"/>
                    <a:pt x="135" y="3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91" y="198"/>
                    <a:pt x="191" y="198"/>
                    <a:pt x="191" y="198"/>
                  </a:cubicBezTo>
                  <a:cubicBezTo>
                    <a:pt x="135" y="198"/>
                    <a:pt x="135" y="198"/>
                    <a:pt x="135" y="198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27" y="188"/>
                    <a:pt x="108" y="202"/>
                    <a:pt x="79" y="202"/>
                  </a:cubicBezTo>
                  <a:cubicBezTo>
                    <a:pt x="25" y="202"/>
                    <a:pt x="0" y="162"/>
                    <a:pt x="0" y="107"/>
                  </a:cubicBezTo>
                  <a:lnTo>
                    <a:pt x="0" y="95"/>
                  </a:lnTo>
                  <a:close/>
                  <a:moveTo>
                    <a:pt x="58" y="108"/>
                  </a:moveTo>
                  <a:cubicBezTo>
                    <a:pt x="58" y="137"/>
                    <a:pt x="69" y="156"/>
                    <a:pt x="96" y="156"/>
                  </a:cubicBezTo>
                  <a:cubicBezTo>
                    <a:pt x="120" y="156"/>
                    <a:pt x="133" y="139"/>
                    <a:pt x="133" y="111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64"/>
                    <a:pt x="120" y="46"/>
                    <a:pt x="96" y="46"/>
                  </a:cubicBezTo>
                  <a:cubicBezTo>
                    <a:pt x="69" y="46"/>
                    <a:pt x="58" y="65"/>
                    <a:pt x="58" y="94"/>
                  </a:cubicBezTo>
                  <a:lnTo>
                    <a:pt x="58" y="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0"/>
            <p:cNvSpPr/>
            <p:nvPr/>
          </p:nvSpPr>
          <p:spPr>
            <a:xfrm>
              <a:off x="5208588" y="-1138237"/>
              <a:ext cx="471488" cy="609600"/>
            </a:xfrm>
            <a:custGeom>
              <a:rect b="b" l="l" r="r" t="t"/>
              <a:pathLst>
                <a:path extrusionOk="0" h="202" w="157">
                  <a:moveTo>
                    <a:pt x="100" y="0"/>
                  </a:moveTo>
                  <a:cubicBezTo>
                    <a:pt x="123" y="0"/>
                    <a:pt x="145" y="5"/>
                    <a:pt x="157" y="13"/>
                  </a:cubicBezTo>
                  <a:cubicBezTo>
                    <a:pt x="144" y="55"/>
                    <a:pt x="144" y="55"/>
                    <a:pt x="144" y="55"/>
                  </a:cubicBezTo>
                  <a:cubicBezTo>
                    <a:pt x="135" y="50"/>
                    <a:pt x="120" y="46"/>
                    <a:pt x="104" y="46"/>
                  </a:cubicBezTo>
                  <a:cubicBezTo>
                    <a:pt x="73" y="46"/>
                    <a:pt x="59" y="64"/>
                    <a:pt x="59" y="96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38"/>
                    <a:pt x="73" y="157"/>
                    <a:pt x="104" y="157"/>
                  </a:cubicBezTo>
                  <a:cubicBezTo>
                    <a:pt x="120" y="157"/>
                    <a:pt x="135" y="152"/>
                    <a:pt x="144" y="148"/>
                  </a:cubicBezTo>
                  <a:cubicBezTo>
                    <a:pt x="157" y="189"/>
                    <a:pt x="157" y="189"/>
                    <a:pt x="157" y="189"/>
                  </a:cubicBezTo>
                  <a:cubicBezTo>
                    <a:pt x="145" y="197"/>
                    <a:pt x="123" y="202"/>
                    <a:pt x="100" y="202"/>
                  </a:cubicBezTo>
                  <a:cubicBezTo>
                    <a:pt x="32" y="202"/>
                    <a:pt x="0" y="165"/>
                    <a:pt x="0" y="10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37"/>
                    <a:pt x="3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0"/>
            <p:cNvSpPr/>
            <p:nvPr/>
          </p:nvSpPr>
          <p:spPr>
            <a:xfrm>
              <a:off x="5702300" y="-1138237"/>
              <a:ext cx="550863" cy="612775"/>
            </a:xfrm>
            <a:custGeom>
              <a:rect b="b" l="l" r="r" t="t"/>
              <a:pathLst>
                <a:path extrusionOk="0" h="203" w="183">
                  <a:moveTo>
                    <a:pt x="0" y="109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36"/>
                    <a:pt x="32" y="0"/>
                    <a:pt x="96" y="0"/>
                  </a:cubicBezTo>
                  <a:cubicBezTo>
                    <a:pt x="156" y="0"/>
                    <a:pt x="183" y="37"/>
                    <a:pt x="183" y="91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0" y="148"/>
                    <a:pt x="72" y="160"/>
                    <a:pt x="105" y="160"/>
                  </a:cubicBezTo>
                  <a:cubicBezTo>
                    <a:pt x="127" y="160"/>
                    <a:pt x="150" y="155"/>
                    <a:pt x="167" y="148"/>
                  </a:cubicBezTo>
                  <a:cubicBezTo>
                    <a:pt x="178" y="188"/>
                    <a:pt x="178" y="188"/>
                    <a:pt x="178" y="188"/>
                  </a:cubicBezTo>
                  <a:cubicBezTo>
                    <a:pt x="162" y="197"/>
                    <a:pt x="130" y="203"/>
                    <a:pt x="102" y="203"/>
                  </a:cubicBezTo>
                  <a:cubicBezTo>
                    <a:pt x="28" y="203"/>
                    <a:pt x="0" y="166"/>
                    <a:pt x="0" y="109"/>
                  </a:cubicBezTo>
                  <a:close/>
                  <a:moveTo>
                    <a:pt x="59" y="83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57"/>
                    <a:pt x="121" y="41"/>
                    <a:pt x="96" y="41"/>
                  </a:cubicBezTo>
                  <a:cubicBezTo>
                    <a:pt x="69" y="41"/>
                    <a:pt x="59" y="57"/>
                    <a:pt x="59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0"/>
            <p:cNvSpPr/>
            <p:nvPr/>
          </p:nvSpPr>
          <p:spPr>
            <a:xfrm>
              <a:off x="6324600" y="-1435100"/>
              <a:ext cx="581025" cy="906463"/>
            </a:xfrm>
            <a:custGeom>
              <a:rect b="b" l="l" r="r" t="t"/>
              <a:pathLst>
                <a:path extrusionOk="0" h="300" w="193">
                  <a:moveTo>
                    <a:pt x="193" y="205"/>
                  </a:moveTo>
                  <a:cubicBezTo>
                    <a:pt x="193" y="260"/>
                    <a:pt x="167" y="300"/>
                    <a:pt x="113" y="300"/>
                  </a:cubicBezTo>
                  <a:cubicBezTo>
                    <a:pt x="84" y="300"/>
                    <a:pt x="64" y="286"/>
                    <a:pt x="55" y="267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67" y="112"/>
                    <a:pt x="86" y="98"/>
                    <a:pt x="113" y="98"/>
                  </a:cubicBezTo>
                  <a:cubicBezTo>
                    <a:pt x="167" y="98"/>
                    <a:pt x="193" y="139"/>
                    <a:pt x="193" y="193"/>
                  </a:cubicBezTo>
                  <a:lnTo>
                    <a:pt x="193" y="205"/>
                  </a:lnTo>
                  <a:close/>
                  <a:moveTo>
                    <a:pt x="134" y="192"/>
                  </a:moveTo>
                  <a:cubicBezTo>
                    <a:pt x="134" y="165"/>
                    <a:pt x="124" y="144"/>
                    <a:pt x="96" y="144"/>
                  </a:cubicBezTo>
                  <a:cubicBezTo>
                    <a:pt x="72" y="144"/>
                    <a:pt x="59" y="161"/>
                    <a:pt x="59" y="18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37"/>
                    <a:pt x="72" y="254"/>
                    <a:pt x="96" y="254"/>
                  </a:cubicBezTo>
                  <a:cubicBezTo>
                    <a:pt x="124" y="254"/>
                    <a:pt x="134" y="234"/>
                    <a:pt x="134" y="207"/>
                  </a:cubicBezTo>
                  <a:lnTo>
                    <a:pt x="134" y="1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0"/>
            <p:cNvSpPr/>
            <p:nvPr/>
          </p:nvSpPr>
          <p:spPr>
            <a:xfrm>
              <a:off x="6965950" y="-1138237"/>
              <a:ext cx="581025" cy="609600"/>
            </a:xfrm>
            <a:custGeom>
              <a:rect b="b" l="l" r="r" t="t"/>
              <a:pathLst>
                <a:path extrusionOk="0" h="202" w="193">
                  <a:moveTo>
                    <a:pt x="0" y="10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41"/>
                    <a:pt x="31" y="0"/>
                    <a:pt x="96" y="0"/>
                  </a:cubicBezTo>
                  <a:cubicBezTo>
                    <a:pt x="161" y="0"/>
                    <a:pt x="193" y="41"/>
                    <a:pt x="193" y="9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3" y="162"/>
                    <a:pt x="161" y="202"/>
                    <a:pt x="96" y="202"/>
                  </a:cubicBezTo>
                  <a:cubicBezTo>
                    <a:pt x="31" y="202"/>
                    <a:pt x="0" y="162"/>
                    <a:pt x="0" y="106"/>
                  </a:cubicBezTo>
                  <a:close/>
                  <a:moveTo>
                    <a:pt x="134" y="92"/>
                  </a:moveTo>
                  <a:cubicBezTo>
                    <a:pt x="134" y="67"/>
                    <a:pt x="124" y="46"/>
                    <a:pt x="96" y="46"/>
                  </a:cubicBezTo>
                  <a:cubicBezTo>
                    <a:pt x="69" y="46"/>
                    <a:pt x="58" y="67"/>
                    <a:pt x="58" y="92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8" y="136"/>
                    <a:pt x="69" y="156"/>
                    <a:pt x="96" y="156"/>
                  </a:cubicBezTo>
                  <a:cubicBezTo>
                    <a:pt x="124" y="156"/>
                    <a:pt x="134" y="136"/>
                    <a:pt x="134" y="110"/>
                  </a:cubicBezTo>
                  <a:lnTo>
                    <a:pt x="134" y="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0"/>
            <p:cNvSpPr/>
            <p:nvPr/>
          </p:nvSpPr>
          <p:spPr>
            <a:xfrm>
              <a:off x="7604125" y="-1138237"/>
              <a:ext cx="581025" cy="609600"/>
            </a:xfrm>
            <a:custGeom>
              <a:rect b="b" l="l" r="r" t="t"/>
              <a:pathLst>
                <a:path extrusionOk="0" h="202" w="193">
                  <a:moveTo>
                    <a:pt x="0" y="10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41"/>
                    <a:pt x="32" y="0"/>
                    <a:pt x="97" y="0"/>
                  </a:cubicBezTo>
                  <a:cubicBezTo>
                    <a:pt x="162" y="0"/>
                    <a:pt x="193" y="41"/>
                    <a:pt x="193" y="9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3" y="162"/>
                    <a:pt x="162" y="202"/>
                    <a:pt x="97" y="202"/>
                  </a:cubicBezTo>
                  <a:cubicBezTo>
                    <a:pt x="32" y="202"/>
                    <a:pt x="0" y="162"/>
                    <a:pt x="0" y="106"/>
                  </a:cubicBezTo>
                  <a:close/>
                  <a:moveTo>
                    <a:pt x="135" y="92"/>
                  </a:moveTo>
                  <a:cubicBezTo>
                    <a:pt x="135" y="67"/>
                    <a:pt x="124" y="46"/>
                    <a:pt x="97" y="46"/>
                  </a:cubicBezTo>
                  <a:cubicBezTo>
                    <a:pt x="70" y="46"/>
                    <a:pt x="59" y="67"/>
                    <a:pt x="59" y="92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36"/>
                    <a:pt x="70" y="156"/>
                    <a:pt x="97" y="156"/>
                  </a:cubicBezTo>
                  <a:cubicBezTo>
                    <a:pt x="124" y="156"/>
                    <a:pt x="135" y="136"/>
                    <a:pt x="135" y="110"/>
                  </a:cubicBezTo>
                  <a:lnTo>
                    <a:pt x="135" y="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0"/>
            <p:cNvSpPr/>
            <p:nvPr/>
          </p:nvSpPr>
          <p:spPr>
            <a:xfrm>
              <a:off x="8251825" y="-1435100"/>
              <a:ext cx="547688" cy="895350"/>
            </a:xfrm>
            <a:custGeom>
              <a:rect b="b" l="l" r="r" t="t"/>
              <a:pathLst>
                <a:path extrusionOk="0" h="564" w="345">
                  <a:moveTo>
                    <a:pt x="112" y="371"/>
                  </a:moveTo>
                  <a:lnTo>
                    <a:pt x="222" y="194"/>
                  </a:lnTo>
                  <a:lnTo>
                    <a:pt x="339" y="194"/>
                  </a:lnTo>
                  <a:lnTo>
                    <a:pt x="226" y="377"/>
                  </a:lnTo>
                  <a:lnTo>
                    <a:pt x="345" y="564"/>
                  </a:lnTo>
                  <a:lnTo>
                    <a:pt x="226" y="564"/>
                  </a:lnTo>
                  <a:lnTo>
                    <a:pt x="112" y="383"/>
                  </a:lnTo>
                  <a:lnTo>
                    <a:pt x="112" y="564"/>
                  </a:lnTo>
                  <a:lnTo>
                    <a:pt x="0" y="564"/>
                  </a:lnTo>
                  <a:lnTo>
                    <a:pt x="0" y="9"/>
                  </a:lnTo>
                  <a:lnTo>
                    <a:pt x="112" y="0"/>
                  </a:lnTo>
                  <a:lnTo>
                    <a:pt x="112" y="3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0"/>
            <p:cNvSpPr/>
            <p:nvPr/>
          </p:nvSpPr>
          <p:spPr>
            <a:xfrm>
              <a:off x="4651375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22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4"/>
                    <a:pt x="6" y="240"/>
                    <a:pt x="13" y="240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97" y="147"/>
                    <a:pt x="97" y="147"/>
                    <a:pt x="97" y="147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28" y="53"/>
                    <a:pt x="147" y="36"/>
                    <a:pt x="175" y="36"/>
                  </a:cubicBezTo>
                  <a:cubicBezTo>
                    <a:pt x="188" y="36"/>
                    <a:pt x="200" y="37"/>
                    <a:pt x="203" y="38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69" y="70"/>
                    <a:pt x="166" y="77"/>
                    <a:pt x="166" y="88"/>
                  </a:cubicBezTo>
                  <a:cubicBezTo>
                    <a:pt x="166" y="111"/>
                    <a:pt x="166" y="111"/>
                    <a:pt x="166" y="111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6" y="240"/>
                    <a:pt x="166" y="240"/>
                    <a:pt x="166" y="240"/>
                  </a:cubicBezTo>
                  <a:cubicBezTo>
                    <a:pt x="227" y="240"/>
                    <a:pt x="227" y="240"/>
                    <a:pt x="227" y="240"/>
                  </a:cubicBezTo>
                  <a:cubicBezTo>
                    <a:pt x="234" y="240"/>
                    <a:pt x="240" y="234"/>
                    <a:pt x="240" y="227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6"/>
                    <a:pt x="234" y="0"/>
                    <a:pt x="22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0"/>
            <p:cNvSpPr/>
            <p:nvPr/>
          </p:nvSpPr>
          <p:spPr>
            <a:xfrm>
              <a:off x="6575425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114" y="92"/>
                  </a:moveTo>
                  <a:cubicBezTo>
                    <a:pt x="64" y="145"/>
                    <a:pt x="64" y="145"/>
                    <a:pt x="64" y="145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38" y="117"/>
                    <a:pt x="138" y="117"/>
                    <a:pt x="138" y="117"/>
                  </a:cubicBezTo>
                  <a:lnTo>
                    <a:pt x="114" y="92"/>
                  </a:lnTo>
                  <a:close/>
                  <a:moveTo>
                    <a:pt x="21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27"/>
                    <a:pt x="14" y="240"/>
                    <a:pt x="30" y="240"/>
                  </a:cubicBezTo>
                  <a:cubicBezTo>
                    <a:pt x="210" y="240"/>
                    <a:pt x="210" y="240"/>
                    <a:pt x="210" y="240"/>
                  </a:cubicBezTo>
                  <a:cubicBezTo>
                    <a:pt x="227" y="240"/>
                    <a:pt x="240" y="227"/>
                    <a:pt x="240" y="210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13"/>
                    <a:pt x="227" y="0"/>
                    <a:pt x="210" y="0"/>
                  </a:cubicBezTo>
                  <a:moveTo>
                    <a:pt x="123" y="200"/>
                  </a:moveTo>
                  <a:cubicBezTo>
                    <a:pt x="114" y="200"/>
                    <a:pt x="106" y="199"/>
                    <a:pt x="97" y="196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46" y="166"/>
                    <a:pt x="33" y="142"/>
                    <a:pt x="33" y="115"/>
                  </a:cubicBezTo>
                  <a:cubicBezTo>
                    <a:pt x="33" y="69"/>
                    <a:pt x="73" y="31"/>
                    <a:pt x="123" y="31"/>
                  </a:cubicBezTo>
                  <a:cubicBezTo>
                    <a:pt x="173" y="31"/>
                    <a:pt x="214" y="69"/>
                    <a:pt x="214" y="115"/>
                  </a:cubicBezTo>
                  <a:cubicBezTo>
                    <a:pt x="214" y="162"/>
                    <a:pt x="173" y="200"/>
                    <a:pt x="123" y="20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0"/>
            <p:cNvSpPr/>
            <p:nvPr/>
          </p:nvSpPr>
          <p:spPr>
            <a:xfrm>
              <a:off x="7535863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21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28"/>
                    <a:pt x="12" y="240"/>
                    <a:pt x="28" y="240"/>
                  </a:cubicBezTo>
                  <a:cubicBezTo>
                    <a:pt x="212" y="240"/>
                    <a:pt x="212" y="240"/>
                    <a:pt x="212" y="240"/>
                  </a:cubicBezTo>
                  <a:cubicBezTo>
                    <a:pt x="228" y="240"/>
                    <a:pt x="240" y="228"/>
                    <a:pt x="240" y="212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0" y="12"/>
                    <a:pt x="228" y="0"/>
                    <a:pt x="212" y="0"/>
                  </a:cubicBezTo>
                  <a:close/>
                  <a:moveTo>
                    <a:pt x="197" y="178"/>
                  </a:moveTo>
                  <a:cubicBezTo>
                    <a:pt x="198" y="178"/>
                    <a:pt x="198" y="179"/>
                    <a:pt x="198" y="180"/>
                  </a:cubicBezTo>
                  <a:cubicBezTo>
                    <a:pt x="198" y="200"/>
                    <a:pt x="198" y="200"/>
                    <a:pt x="198" y="200"/>
                  </a:cubicBezTo>
                  <a:cubicBezTo>
                    <a:pt x="198" y="203"/>
                    <a:pt x="196" y="204"/>
                    <a:pt x="194" y="204"/>
                  </a:cubicBezTo>
                  <a:cubicBezTo>
                    <a:pt x="174" y="204"/>
                    <a:pt x="174" y="204"/>
                    <a:pt x="174" y="204"/>
                  </a:cubicBezTo>
                  <a:cubicBezTo>
                    <a:pt x="173" y="204"/>
                    <a:pt x="172" y="204"/>
                    <a:pt x="171" y="203"/>
                  </a:cubicBezTo>
                  <a:cubicBezTo>
                    <a:pt x="156" y="188"/>
                    <a:pt x="156" y="188"/>
                    <a:pt x="156" y="188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69" y="203"/>
                    <a:pt x="69" y="203"/>
                    <a:pt x="69" y="203"/>
                  </a:cubicBezTo>
                  <a:cubicBezTo>
                    <a:pt x="68" y="204"/>
                    <a:pt x="67" y="204"/>
                    <a:pt x="66" y="204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44" y="204"/>
                    <a:pt x="42" y="203"/>
                    <a:pt x="42" y="200"/>
                  </a:cubicBezTo>
                  <a:cubicBezTo>
                    <a:pt x="42" y="180"/>
                    <a:pt x="42" y="180"/>
                    <a:pt x="42" y="180"/>
                  </a:cubicBezTo>
                  <a:cubicBezTo>
                    <a:pt x="42" y="179"/>
                    <a:pt x="43" y="178"/>
                    <a:pt x="43" y="178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46" y="150"/>
                    <a:pt x="38" y="132"/>
                    <a:pt x="38" y="113"/>
                  </a:cubicBezTo>
                  <a:cubicBezTo>
                    <a:pt x="38" y="70"/>
                    <a:pt x="75" y="36"/>
                    <a:pt x="120" y="36"/>
                  </a:cubicBezTo>
                  <a:cubicBezTo>
                    <a:pt x="165" y="36"/>
                    <a:pt x="202" y="70"/>
                    <a:pt x="202" y="113"/>
                  </a:cubicBezTo>
                  <a:cubicBezTo>
                    <a:pt x="202" y="132"/>
                    <a:pt x="195" y="150"/>
                    <a:pt x="183" y="163"/>
                  </a:cubicBezTo>
                  <a:lnTo>
                    <a:pt x="197" y="178"/>
                  </a:lnTo>
                  <a:close/>
                  <a:moveTo>
                    <a:pt x="169" y="115"/>
                  </a:moveTo>
                  <a:cubicBezTo>
                    <a:pt x="169" y="127"/>
                    <a:pt x="164" y="138"/>
                    <a:pt x="155" y="145"/>
                  </a:cubicBezTo>
                  <a:cubicBezTo>
                    <a:pt x="146" y="154"/>
                    <a:pt x="134" y="158"/>
                    <a:pt x="120" y="158"/>
                  </a:cubicBezTo>
                  <a:cubicBezTo>
                    <a:pt x="106" y="158"/>
                    <a:pt x="94" y="154"/>
                    <a:pt x="85" y="145"/>
                  </a:cubicBezTo>
                  <a:cubicBezTo>
                    <a:pt x="76" y="138"/>
                    <a:pt x="71" y="127"/>
                    <a:pt x="71" y="115"/>
                  </a:cubicBezTo>
                  <a:cubicBezTo>
                    <a:pt x="71" y="89"/>
                    <a:pt x="92" y="71"/>
                    <a:pt x="120" y="71"/>
                  </a:cubicBezTo>
                  <a:cubicBezTo>
                    <a:pt x="148" y="71"/>
                    <a:pt x="169" y="89"/>
                    <a:pt x="169" y="1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0"/>
            <p:cNvSpPr/>
            <p:nvPr/>
          </p:nvSpPr>
          <p:spPr>
            <a:xfrm>
              <a:off x="5614988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120" y="22"/>
                  </a:moveTo>
                  <a:cubicBezTo>
                    <a:pt x="152" y="22"/>
                    <a:pt x="156" y="22"/>
                    <a:pt x="168" y="22"/>
                  </a:cubicBezTo>
                  <a:cubicBezTo>
                    <a:pt x="180" y="23"/>
                    <a:pt x="186" y="25"/>
                    <a:pt x="190" y="26"/>
                  </a:cubicBezTo>
                  <a:cubicBezTo>
                    <a:pt x="196" y="29"/>
                    <a:pt x="200" y="31"/>
                    <a:pt x="204" y="35"/>
                  </a:cubicBezTo>
                  <a:cubicBezTo>
                    <a:pt x="208" y="40"/>
                    <a:pt x="211" y="44"/>
                    <a:pt x="213" y="49"/>
                  </a:cubicBezTo>
                  <a:cubicBezTo>
                    <a:pt x="215" y="53"/>
                    <a:pt x="217" y="60"/>
                    <a:pt x="217" y="71"/>
                  </a:cubicBezTo>
                  <a:cubicBezTo>
                    <a:pt x="218" y="84"/>
                    <a:pt x="218" y="88"/>
                    <a:pt x="218" y="120"/>
                  </a:cubicBezTo>
                  <a:cubicBezTo>
                    <a:pt x="218" y="152"/>
                    <a:pt x="218" y="156"/>
                    <a:pt x="217" y="168"/>
                  </a:cubicBezTo>
                  <a:cubicBezTo>
                    <a:pt x="217" y="180"/>
                    <a:pt x="215" y="186"/>
                    <a:pt x="213" y="191"/>
                  </a:cubicBezTo>
                  <a:cubicBezTo>
                    <a:pt x="211" y="196"/>
                    <a:pt x="208" y="200"/>
                    <a:pt x="204" y="204"/>
                  </a:cubicBezTo>
                  <a:cubicBezTo>
                    <a:pt x="200" y="209"/>
                    <a:pt x="196" y="211"/>
                    <a:pt x="190" y="213"/>
                  </a:cubicBezTo>
                  <a:cubicBezTo>
                    <a:pt x="186" y="215"/>
                    <a:pt x="180" y="217"/>
                    <a:pt x="168" y="218"/>
                  </a:cubicBezTo>
                  <a:cubicBezTo>
                    <a:pt x="156" y="218"/>
                    <a:pt x="152" y="218"/>
                    <a:pt x="120" y="218"/>
                  </a:cubicBezTo>
                  <a:cubicBezTo>
                    <a:pt x="88" y="218"/>
                    <a:pt x="84" y="218"/>
                    <a:pt x="71" y="218"/>
                  </a:cubicBezTo>
                  <a:cubicBezTo>
                    <a:pt x="60" y="217"/>
                    <a:pt x="53" y="215"/>
                    <a:pt x="49" y="213"/>
                  </a:cubicBezTo>
                  <a:cubicBezTo>
                    <a:pt x="43" y="211"/>
                    <a:pt x="39" y="209"/>
                    <a:pt x="35" y="204"/>
                  </a:cubicBezTo>
                  <a:cubicBezTo>
                    <a:pt x="31" y="200"/>
                    <a:pt x="28" y="196"/>
                    <a:pt x="26" y="191"/>
                  </a:cubicBezTo>
                  <a:cubicBezTo>
                    <a:pt x="25" y="186"/>
                    <a:pt x="23" y="180"/>
                    <a:pt x="22" y="168"/>
                  </a:cubicBezTo>
                  <a:cubicBezTo>
                    <a:pt x="21" y="156"/>
                    <a:pt x="21" y="152"/>
                    <a:pt x="21" y="120"/>
                  </a:cubicBezTo>
                  <a:cubicBezTo>
                    <a:pt x="21" y="88"/>
                    <a:pt x="21" y="84"/>
                    <a:pt x="22" y="71"/>
                  </a:cubicBezTo>
                  <a:cubicBezTo>
                    <a:pt x="23" y="60"/>
                    <a:pt x="25" y="53"/>
                    <a:pt x="26" y="49"/>
                  </a:cubicBezTo>
                  <a:cubicBezTo>
                    <a:pt x="28" y="44"/>
                    <a:pt x="31" y="40"/>
                    <a:pt x="35" y="35"/>
                  </a:cubicBezTo>
                  <a:cubicBezTo>
                    <a:pt x="39" y="31"/>
                    <a:pt x="43" y="29"/>
                    <a:pt x="49" y="26"/>
                  </a:cubicBezTo>
                  <a:cubicBezTo>
                    <a:pt x="53" y="25"/>
                    <a:pt x="60" y="23"/>
                    <a:pt x="71" y="22"/>
                  </a:cubicBezTo>
                  <a:cubicBezTo>
                    <a:pt x="84" y="22"/>
                    <a:pt x="88" y="22"/>
                    <a:pt x="120" y="22"/>
                  </a:cubicBezTo>
                  <a:moveTo>
                    <a:pt x="120" y="0"/>
                  </a:moveTo>
                  <a:cubicBezTo>
                    <a:pt x="87" y="0"/>
                    <a:pt x="83" y="0"/>
                    <a:pt x="70" y="1"/>
                  </a:cubicBezTo>
                  <a:cubicBezTo>
                    <a:pt x="57" y="1"/>
                    <a:pt x="49" y="3"/>
                    <a:pt x="41" y="6"/>
                  </a:cubicBezTo>
                  <a:cubicBezTo>
                    <a:pt x="33" y="9"/>
                    <a:pt x="27" y="13"/>
                    <a:pt x="20" y="20"/>
                  </a:cubicBezTo>
                  <a:cubicBezTo>
                    <a:pt x="13" y="27"/>
                    <a:pt x="9" y="33"/>
                    <a:pt x="6" y="41"/>
                  </a:cubicBezTo>
                  <a:cubicBezTo>
                    <a:pt x="3" y="49"/>
                    <a:pt x="1" y="58"/>
                    <a:pt x="0" y="70"/>
                  </a:cubicBezTo>
                  <a:cubicBezTo>
                    <a:pt x="0" y="83"/>
                    <a:pt x="0" y="87"/>
                    <a:pt x="0" y="120"/>
                  </a:cubicBezTo>
                  <a:cubicBezTo>
                    <a:pt x="0" y="153"/>
                    <a:pt x="0" y="157"/>
                    <a:pt x="0" y="169"/>
                  </a:cubicBezTo>
                  <a:cubicBezTo>
                    <a:pt x="1" y="182"/>
                    <a:pt x="3" y="191"/>
                    <a:pt x="6" y="199"/>
                  </a:cubicBezTo>
                  <a:cubicBezTo>
                    <a:pt x="9" y="206"/>
                    <a:pt x="13" y="213"/>
                    <a:pt x="20" y="220"/>
                  </a:cubicBezTo>
                  <a:cubicBezTo>
                    <a:pt x="27" y="226"/>
                    <a:pt x="33" y="231"/>
                    <a:pt x="41" y="234"/>
                  </a:cubicBezTo>
                  <a:cubicBezTo>
                    <a:pt x="49" y="237"/>
                    <a:pt x="57" y="239"/>
                    <a:pt x="70" y="239"/>
                  </a:cubicBezTo>
                  <a:cubicBezTo>
                    <a:pt x="83" y="240"/>
                    <a:pt x="87" y="240"/>
                    <a:pt x="120" y="240"/>
                  </a:cubicBezTo>
                  <a:cubicBezTo>
                    <a:pt x="152" y="240"/>
                    <a:pt x="156" y="240"/>
                    <a:pt x="169" y="239"/>
                  </a:cubicBezTo>
                  <a:cubicBezTo>
                    <a:pt x="182" y="239"/>
                    <a:pt x="191" y="237"/>
                    <a:pt x="198" y="234"/>
                  </a:cubicBezTo>
                  <a:cubicBezTo>
                    <a:pt x="206" y="231"/>
                    <a:pt x="213" y="226"/>
                    <a:pt x="220" y="220"/>
                  </a:cubicBezTo>
                  <a:cubicBezTo>
                    <a:pt x="226" y="213"/>
                    <a:pt x="230" y="206"/>
                    <a:pt x="233" y="199"/>
                  </a:cubicBezTo>
                  <a:cubicBezTo>
                    <a:pt x="236" y="191"/>
                    <a:pt x="238" y="182"/>
                    <a:pt x="239" y="169"/>
                  </a:cubicBezTo>
                  <a:cubicBezTo>
                    <a:pt x="240" y="157"/>
                    <a:pt x="240" y="153"/>
                    <a:pt x="240" y="120"/>
                  </a:cubicBezTo>
                  <a:cubicBezTo>
                    <a:pt x="240" y="87"/>
                    <a:pt x="240" y="83"/>
                    <a:pt x="239" y="70"/>
                  </a:cubicBezTo>
                  <a:cubicBezTo>
                    <a:pt x="238" y="58"/>
                    <a:pt x="236" y="49"/>
                    <a:pt x="233" y="41"/>
                  </a:cubicBezTo>
                  <a:cubicBezTo>
                    <a:pt x="230" y="33"/>
                    <a:pt x="226" y="27"/>
                    <a:pt x="220" y="20"/>
                  </a:cubicBezTo>
                  <a:cubicBezTo>
                    <a:pt x="213" y="13"/>
                    <a:pt x="206" y="9"/>
                    <a:pt x="198" y="6"/>
                  </a:cubicBezTo>
                  <a:cubicBezTo>
                    <a:pt x="191" y="3"/>
                    <a:pt x="182" y="1"/>
                    <a:pt x="169" y="1"/>
                  </a:cubicBezTo>
                  <a:cubicBezTo>
                    <a:pt x="156" y="0"/>
                    <a:pt x="152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0"/>
            <p:cNvSpPr/>
            <p:nvPr/>
          </p:nvSpPr>
          <p:spPr>
            <a:xfrm>
              <a:off x="5789613" y="-60325"/>
              <a:ext cx="369888" cy="374650"/>
            </a:xfrm>
            <a:custGeom>
              <a:rect b="b" l="l" r="r" t="t"/>
              <a:pathLst>
                <a:path extrusionOk="0" h="124" w="123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3" y="96"/>
                    <a:pt x="123" y="62"/>
                  </a:cubicBezTo>
                  <a:cubicBezTo>
                    <a:pt x="123" y="28"/>
                    <a:pt x="96" y="0"/>
                    <a:pt x="62" y="0"/>
                  </a:cubicBezTo>
                  <a:close/>
                  <a:moveTo>
                    <a:pt x="62" y="102"/>
                  </a:moveTo>
                  <a:cubicBezTo>
                    <a:pt x="40" y="102"/>
                    <a:pt x="22" y="84"/>
                    <a:pt x="22" y="62"/>
                  </a:cubicBezTo>
                  <a:cubicBezTo>
                    <a:pt x="22" y="40"/>
                    <a:pt x="40" y="22"/>
                    <a:pt x="62" y="22"/>
                  </a:cubicBezTo>
                  <a:cubicBezTo>
                    <a:pt x="84" y="22"/>
                    <a:pt x="102" y="40"/>
                    <a:pt x="102" y="62"/>
                  </a:cubicBezTo>
                  <a:cubicBezTo>
                    <a:pt x="102" y="84"/>
                    <a:pt x="84" y="102"/>
                    <a:pt x="6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0"/>
            <p:cNvSpPr/>
            <p:nvPr/>
          </p:nvSpPr>
          <p:spPr>
            <a:xfrm>
              <a:off x="6122988" y="-111125"/>
              <a:ext cx="87300" cy="873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Dark">
  <p:cSld name="Section Title Dark">
    <p:bg>
      <p:bgPr>
        <a:solidFill>
          <a:schemeClr val="dk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861622" y="1456301"/>
            <a:ext cx="746400" cy="860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1788796" y="3786663"/>
            <a:ext cx="69201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1788796" y="1413034"/>
            <a:ext cx="69267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4000"/>
              </a:lnSpc>
              <a:spcBef>
                <a:spcPts val="600"/>
              </a:spcBef>
              <a:spcAft>
                <a:spcPts val="0"/>
              </a:spcAft>
              <a:buSzPts val="3600"/>
              <a:buNone/>
              <a:defRPr sz="5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6"/>
          <p:cNvSpPr txBox="1"/>
          <p:nvPr>
            <p:ph idx="3" type="body"/>
          </p:nvPr>
        </p:nvSpPr>
        <p:spPr>
          <a:xfrm>
            <a:off x="692558" y="1510090"/>
            <a:ext cx="338100" cy="417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anchorCtr="0" anchor="ctr" bIns="68575" lIns="0" spcFirstLastPara="1" rIns="0" wrap="square" tIns="0">
            <a:noAutofit/>
          </a:bodyPr>
          <a:lstStyle>
            <a:lvl1pPr indent="-228600" lvl="0" marL="457200" rtl="0" algn="ctr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00"/>
              <a:buNone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Op2">
  <p:cSld name="Closing Op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 txBox="1"/>
          <p:nvPr/>
        </p:nvSpPr>
        <p:spPr>
          <a:xfrm>
            <a:off x="263577" y="1461433"/>
            <a:ext cx="86169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100"/>
          </a:p>
        </p:txBody>
      </p:sp>
      <p:sp>
        <p:nvSpPr>
          <p:cNvPr id="431" name="Google Shape;431;p51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2" name="Google Shape;432;p51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3" name="Google Shape;433;p51"/>
          <p:cNvGrpSpPr/>
          <p:nvPr/>
        </p:nvGrpSpPr>
        <p:grpSpPr>
          <a:xfrm>
            <a:off x="3972167" y="3525165"/>
            <a:ext cx="1200099" cy="493776"/>
            <a:chOff x="4111625" y="-1438275"/>
            <a:chExt cx="4687888" cy="1928813"/>
          </a:xfrm>
        </p:grpSpPr>
        <p:sp>
          <p:nvSpPr>
            <p:cNvPr id="434" name="Google Shape;434;p51"/>
            <p:cNvSpPr/>
            <p:nvPr/>
          </p:nvSpPr>
          <p:spPr>
            <a:xfrm>
              <a:off x="4111625" y="-1438275"/>
              <a:ext cx="442913" cy="898525"/>
            </a:xfrm>
            <a:custGeom>
              <a:rect b="b" l="l" r="r" t="t"/>
              <a:pathLst>
                <a:path extrusionOk="0" h="297" w="147">
                  <a:moveTo>
                    <a:pt x="121" y="47"/>
                  </a:moveTo>
                  <a:cubicBezTo>
                    <a:pt x="103" y="47"/>
                    <a:pt x="98" y="56"/>
                    <a:pt x="98" y="74"/>
                  </a:cubicBezTo>
                  <a:cubicBezTo>
                    <a:pt x="98" y="103"/>
                    <a:pt x="98" y="103"/>
                    <a:pt x="98" y="103"/>
                  </a:cubicBezTo>
                  <a:cubicBezTo>
                    <a:pt x="147" y="103"/>
                    <a:pt x="147" y="103"/>
                    <a:pt x="147" y="103"/>
                  </a:cubicBezTo>
                  <a:cubicBezTo>
                    <a:pt x="142" y="151"/>
                    <a:pt x="142" y="151"/>
                    <a:pt x="142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297"/>
                    <a:pt x="98" y="297"/>
                    <a:pt x="98" y="297"/>
                  </a:cubicBezTo>
                  <a:cubicBezTo>
                    <a:pt x="39" y="297"/>
                    <a:pt x="39" y="297"/>
                    <a:pt x="39" y="297"/>
                  </a:cubicBezTo>
                  <a:cubicBezTo>
                    <a:pt x="39" y="151"/>
                    <a:pt x="39" y="151"/>
                    <a:pt x="39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26"/>
                    <a:pt x="59" y="0"/>
                    <a:pt x="113" y="0"/>
                  </a:cubicBezTo>
                  <a:cubicBezTo>
                    <a:pt x="125" y="0"/>
                    <a:pt x="139" y="1"/>
                    <a:pt x="147" y="2"/>
                  </a:cubicBezTo>
                  <a:cubicBezTo>
                    <a:pt x="147" y="47"/>
                    <a:pt x="147" y="47"/>
                    <a:pt x="147" y="47"/>
                  </a:cubicBezTo>
                  <a:lnTo>
                    <a:pt x="121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1"/>
            <p:cNvSpPr/>
            <p:nvPr/>
          </p:nvSpPr>
          <p:spPr>
            <a:xfrm>
              <a:off x="4567238" y="-1138237"/>
              <a:ext cx="574675" cy="609600"/>
            </a:xfrm>
            <a:custGeom>
              <a:rect b="b" l="l" r="r" t="t"/>
              <a:pathLst>
                <a:path extrusionOk="0" h="202" w="191">
                  <a:moveTo>
                    <a:pt x="0" y="95"/>
                  </a:moveTo>
                  <a:cubicBezTo>
                    <a:pt x="0" y="41"/>
                    <a:pt x="25" y="0"/>
                    <a:pt x="79" y="0"/>
                  </a:cubicBezTo>
                  <a:cubicBezTo>
                    <a:pt x="108" y="0"/>
                    <a:pt x="126" y="15"/>
                    <a:pt x="135" y="34"/>
                  </a:cubicBezTo>
                  <a:cubicBezTo>
                    <a:pt x="135" y="4"/>
                    <a:pt x="135" y="4"/>
                    <a:pt x="135" y="4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91" y="198"/>
                    <a:pt x="191" y="198"/>
                    <a:pt x="191" y="198"/>
                  </a:cubicBezTo>
                  <a:cubicBezTo>
                    <a:pt x="135" y="198"/>
                    <a:pt x="135" y="198"/>
                    <a:pt x="135" y="198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27" y="188"/>
                    <a:pt x="108" y="202"/>
                    <a:pt x="79" y="202"/>
                  </a:cubicBezTo>
                  <a:cubicBezTo>
                    <a:pt x="25" y="202"/>
                    <a:pt x="0" y="162"/>
                    <a:pt x="0" y="107"/>
                  </a:cubicBezTo>
                  <a:lnTo>
                    <a:pt x="0" y="95"/>
                  </a:lnTo>
                  <a:close/>
                  <a:moveTo>
                    <a:pt x="58" y="108"/>
                  </a:moveTo>
                  <a:cubicBezTo>
                    <a:pt x="58" y="137"/>
                    <a:pt x="69" y="156"/>
                    <a:pt x="96" y="156"/>
                  </a:cubicBezTo>
                  <a:cubicBezTo>
                    <a:pt x="120" y="156"/>
                    <a:pt x="133" y="139"/>
                    <a:pt x="133" y="111"/>
                  </a:cubicBezTo>
                  <a:cubicBezTo>
                    <a:pt x="133" y="92"/>
                    <a:pt x="133" y="92"/>
                    <a:pt x="133" y="92"/>
                  </a:cubicBezTo>
                  <a:cubicBezTo>
                    <a:pt x="133" y="64"/>
                    <a:pt x="120" y="46"/>
                    <a:pt x="96" y="46"/>
                  </a:cubicBezTo>
                  <a:cubicBezTo>
                    <a:pt x="69" y="46"/>
                    <a:pt x="58" y="65"/>
                    <a:pt x="58" y="94"/>
                  </a:cubicBezTo>
                  <a:lnTo>
                    <a:pt x="58" y="10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1"/>
            <p:cNvSpPr/>
            <p:nvPr/>
          </p:nvSpPr>
          <p:spPr>
            <a:xfrm>
              <a:off x="5208588" y="-1138237"/>
              <a:ext cx="471488" cy="609600"/>
            </a:xfrm>
            <a:custGeom>
              <a:rect b="b" l="l" r="r" t="t"/>
              <a:pathLst>
                <a:path extrusionOk="0" h="202" w="157">
                  <a:moveTo>
                    <a:pt x="100" y="0"/>
                  </a:moveTo>
                  <a:cubicBezTo>
                    <a:pt x="123" y="0"/>
                    <a:pt x="145" y="5"/>
                    <a:pt x="157" y="13"/>
                  </a:cubicBezTo>
                  <a:cubicBezTo>
                    <a:pt x="144" y="55"/>
                    <a:pt x="144" y="55"/>
                    <a:pt x="144" y="55"/>
                  </a:cubicBezTo>
                  <a:cubicBezTo>
                    <a:pt x="135" y="50"/>
                    <a:pt x="120" y="46"/>
                    <a:pt x="104" y="46"/>
                  </a:cubicBezTo>
                  <a:cubicBezTo>
                    <a:pt x="73" y="46"/>
                    <a:pt x="59" y="64"/>
                    <a:pt x="59" y="96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38"/>
                    <a:pt x="73" y="157"/>
                    <a:pt x="104" y="157"/>
                  </a:cubicBezTo>
                  <a:cubicBezTo>
                    <a:pt x="120" y="157"/>
                    <a:pt x="135" y="152"/>
                    <a:pt x="144" y="148"/>
                  </a:cubicBezTo>
                  <a:cubicBezTo>
                    <a:pt x="157" y="189"/>
                    <a:pt x="157" y="189"/>
                    <a:pt x="157" y="189"/>
                  </a:cubicBezTo>
                  <a:cubicBezTo>
                    <a:pt x="145" y="197"/>
                    <a:pt x="123" y="202"/>
                    <a:pt x="100" y="202"/>
                  </a:cubicBezTo>
                  <a:cubicBezTo>
                    <a:pt x="32" y="202"/>
                    <a:pt x="0" y="165"/>
                    <a:pt x="0" y="10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37"/>
                    <a:pt x="32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1"/>
            <p:cNvSpPr/>
            <p:nvPr/>
          </p:nvSpPr>
          <p:spPr>
            <a:xfrm>
              <a:off x="5702300" y="-1138237"/>
              <a:ext cx="550863" cy="612775"/>
            </a:xfrm>
            <a:custGeom>
              <a:rect b="b" l="l" r="r" t="t"/>
              <a:pathLst>
                <a:path extrusionOk="0" h="203" w="183">
                  <a:moveTo>
                    <a:pt x="0" y="109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36"/>
                    <a:pt x="32" y="0"/>
                    <a:pt x="96" y="0"/>
                  </a:cubicBezTo>
                  <a:cubicBezTo>
                    <a:pt x="156" y="0"/>
                    <a:pt x="183" y="37"/>
                    <a:pt x="183" y="91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0" y="148"/>
                    <a:pt x="72" y="160"/>
                    <a:pt x="105" y="160"/>
                  </a:cubicBezTo>
                  <a:cubicBezTo>
                    <a:pt x="127" y="160"/>
                    <a:pt x="150" y="155"/>
                    <a:pt x="167" y="148"/>
                  </a:cubicBezTo>
                  <a:cubicBezTo>
                    <a:pt x="178" y="188"/>
                    <a:pt x="178" y="188"/>
                    <a:pt x="178" y="188"/>
                  </a:cubicBezTo>
                  <a:cubicBezTo>
                    <a:pt x="162" y="197"/>
                    <a:pt x="130" y="203"/>
                    <a:pt x="102" y="203"/>
                  </a:cubicBezTo>
                  <a:cubicBezTo>
                    <a:pt x="28" y="203"/>
                    <a:pt x="0" y="166"/>
                    <a:pt x="0" y="109"/>
                  </a:cubicBezTo>
                  <a:close/>
                  <a:moveTo>
                    <a:pt x="59" y="83"/>
                  </a:moveTo>
                  <a:cubicBezTo>
                    <a:pt x="130" y="83"/>
                    <a:pt x="130" y="83"/>
                    <a:pt x="130" y="83"/>
                  </a:cubicBezTo>
                  <a:cubicBezTo>
                    <a:pt x="130" y="78"/>
                    <a:pt x="130" y="78"/>
                    <a:pt x="130" y="78"/>
                  </a:cubicBezTo>
                  <a:cubicBezTo>
                    <a:pt x="130" y="57"/>
                    <a:pt x="121" y="41"/>
                    <a:pt x="96" y="41"/>
                  </a:cubicBezTo>
                  <a:cubicBezTo>
                    <a:pt x="69" y="41"/>
                    <a:pt x="59" y="57"/>
                    <a:pt x="59" y="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1"/>
            <p:cNvSpPr/>
            <p:nvPr/>
          </p:nvSpPr>
          <p:spPr>
            <a:xfrm>
              <a:off x="6324600" y="-1435100"/>
              <a:ext cx="581025" cy="906463"/>
            </a:xfrm>
            <a:custGeom>
              <a:rect b="b" l="l" r="r" t="t"/>
              <a:pathLst>
                <a:path extrusionOk="0" h="300" w="193">
                  <a:moveTo>
                    <a:pt x="193" y="205"/>
                  </a:moveTo>
                  <a:cubicBezTo>
                    <a:pt x="193" y="260"/>
                    <a:pt x="167" y="300"/>
                    <a:pt x="113" y="300"/>
                  </a:cubicBezTo>
                  <a:cubicBezTo>
                    <a:pt x="84" y="300"/>
                    <a:pt x="64" y="286"/>
                    <a:pt x="55" y="267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67" y="112"/>
                    <a:pt x="86" y="98"/>
                    <a:pt x="113" y="98"/>
                  </a:cubicBezTo>
                  <a:cubicBezTo>
                    <a:pt x="167" y="98"/>
                    <a:pt x="193" y="139"/>
                    <a:pt x="193" y="193"/>
                  </a:cubicBezTo>
                  <a:lnTo>
                    <a:pt x="193" y="205"/>
                  </a:lnTo>
                  <a:close/>
                  <a:moveTo>
                    <a:pt x="134" y="192"/>
                  </a:moveTo>
                  <a:cubicBezTo>
                    <a:pt x="134" y="165"/>
                    <a:pt x="124" y="144"/>
                    <a:pt x="96" y="144"/>
                  </a:cubicBezTo>
                  <a:cubicBezTo>
                    <a:pt x="72" y="144"/>
                    <a:pt x="59" y="161"/>
                    <a:pt x="59" y="18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37"/>
                    <a:pt x="72" y="254"/>
                    <a:pt x="96" y="254"/>
                  </a:cubicBezTo>
                  <a:cubicBezTo>
                    <a:pt x="124" y="254"/>
                    <a:pt x="134" y="234"/>
                    <a:pt x="134" y="207"/>
                  </a:cubicBezTo>
                  <a:lnTo>
                    <a:pt x="134" y="1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1"/>
            <p:cNvSpPr/>
            <p:nvPr/>
          </p:nvSpPr>
          <p:spPr>
            <a:xfrm>
              <a:off x="6965950" y="-1138237"/>
              <a:ext cx="581025" cy="609600"/>
            </a:xfrm>
            <a:custGeom>
              <a:rect b="b" l="l" r="r" t="t"/>
              <a:pathLst>
                <a:path extrusionOk="0" h="202" w="193">
                  <a:moveTo>
                    <a:pt x="0" y="10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41"/>
                    <a:pt x="31" y="0"/>
                    <a:pt x="96" y="0"/>
                  </a:cubicBezTo>
                  <a:cubicBezTo>
                    <a:pt x="161" y="0"/>
                    <a:pt x="193" y="41"/>
                    <a:pt x="193" y="9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3" y="162"/>
                    <a:pt x="161" y="202"/>
                    <a:pt x="96" y="202"/>
                  </a:cubicBezTo>
                  <a:cubicBezTo>
                    <a:pt x="31" y="202"/>
                    <a:pt x="0" y="162"/>
                    <a:pt x="0" y="106"/>
                  </a:cubicBezTo>
                  <a:close/>
                  <a:moveTo>
                    <a:pt x="134" y="92"/>
                  </a:moveTo>
                  <a:cubicBezTo>
                    <a:pt x="134" y="67"/>
                    <a:pt x="124" y="46"/>
                    <a:pt x="96" y="46"/>
                  </a:cubicBezTo>
                  <a:cubicBezTo>
                    <a:pt x="69" y="46"/>
                    <a:pt x="58" y="67"/>
                    <a:pt x="58" y="92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8" y="136"/>
                    <a:pt x="69" y="156"/>
                    <a:pt x="96" y="156"/>
                  </a:cubicBezTo>
                  <a:cubicBezTo>
                    <a:pt x="124" y="156"/>
                    <a:pt x="134" y="136"/>
                    <a:pt x="134" y="110"/>
                  </a:cubicBezTo>
                  <a:lnTo>
                    <a:pt x="134" y="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1"/>
            <p:cNvSpPr/>
            <p:nvPr/>
          </p:nvSpPr>
          <p:spPr>
            <a:xfrm>
              <a:off x="7604125" y="-1138237"/>
              <a:ext cx="581025" cy="609600"/>
            </a:xfrm>
            <a:custGeom>
              <a:rect b="b" l="l" r="r" t="t"/>
              <a:pathLst>
                <a:path extrusionOk="0" h="202" w="193">
                  <a:moveTo>
                    <a:pt x="0" y="10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41"/>
                    <a:pt x="32" y="0"/>
                    <a:pt x="97" y="0"/>
                  </a:cubicBezTo>
                  <a:cubicBezTo>
                    <a:pt x="162" y="0"/>
                    <a:pt x="193" y="41"/>
                    <a:pt x="193" y="96"/>
                  </a:cubicBezTo>
                  <a:cubicBezTo>
                    <a:pt x="193" y="106"/>
                    <a:pt x="193" y="106"/>
                    <a:pt x="193" y="106"/>
                  </a:cubicBezTo>
                  <a:cubicBezTo>
                    <a:pt x="193" y="162"/>
                    <a:pt x="162" y="202"/>
                    <a:pt x="97" y="202"/>
                  </a:cubicBezTo>
                  <a:cubicBezTo>
                    <a:pt x="32" y="202"/>
                    <a:pt x="0" y="162"/>
                    <a:pt x="0" y="106"/>
                  </a:cubicBezTo>
                  <a:close/>
                  <a:moveTo>
                    <a:pt x="135" y="92"/>
                  </a:moveTo>
                  <a:cubicBezTo>
                    <a:pt x="135" y="67"/>
                    <a:pt x="124" y="46"/>
                    <a:pt x="97" y="46"/>
                  </a:cubicBezTo>
                  <a:cubicBezTo>
                    <a:pt x="70" y="46"/>
                    <a:pt x="59" y="67"/>
                    <a:pt x="59" y="92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36"/>
                    <a:pt x="70" y="156"/>
                    <a:pt x="97" y="156"/>
                  </a:cubicBezTo>
                  <a:cubicBezTo>
                    <a:pt x="124" y="156"/>
                    <a:pt x="135" y="136"/>
                    <a:pt x="135" y="110"/>
                  </a:cubicBezTo>
                  <a:lnTo>
                    <a:pt x="135" y="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1"/>
            <p:cNvSpPr/>
            <p:nvPr/>
          </p:nvSpPr>
          <p:spPr>
            <a:xfrm>
              <a:off x="8251825" y="-1435100"/>
              <a:ext cx="547688" cy="895350"/>
            </a:xfrm>
            <a:custGeom>
              <a:rect b="b" l="l" r="r" t="t"/>
              <a:pathLst>
                <a:path extrusionOk="0" h="564" w="345">
                  <a:moveTo>
                    <a:pt x="112" y="371"/>
                  </a:moveTo>
                  <a:lnTo>
                    <a:pt x="222" y="194"/>
                  </a:lnTo>
                  <a:lnTo>
                    <a:pt x="339" y="194"/>
                  </a:lnTo>
                  <a:lnTo>
                    <a:pt x="226" y="377"/>
                  </a:lnTo>
                  <a:lnTo>
                    <a:pt x="345" y="564"/>
                  </a:lnTo>
                  <a:lnTo>
                    <a:pt x="226" y="564"/>
                  </a:lnTo>
                  <a:lnTo>
                    <a:pt x="112" y="383"/>
                  </a:lnTo>
                  <a:lnTo>
                    <a:pt x="112" y="564"/>
                  </a:lnTo>
                  <a:lnTo>
                    <a:pt x="0" y="564"/>
                  </a:lnTo>
                  <a:lnTo>
                    <a:pt x="0" y="9"/>
                  </a:lnTo>
                  <a:lnTo>
                    <a:pt x="112" y="0"/>
                  </a:lnTo>
                  <a:lnTo>
                    <a:pt x="112" y="3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1"/>
            <p:cNvSpPr/>
            <p:nvPr/>
          </p:nvSpPr>
          <p:spPr>
            <a:xfrm>
              <a:off x="4651375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22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4"/>
                    <a:pt x="6" y="240"/>
                    <a:pt x="13" y="240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97" y="147"/>
                    <a:pt x="97" y="147"/>
                    <a:pt x="97" y="147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28" y="53"/>
                    <a:pt x="147" y="36"/>
                    <a:pt x="175" y="36"/>
                  </a:cubicBezTo>
                  <a:cubicBezTo>
                    <a:pt x="188" y="36"/>
                    <a:pt x="200" y="37"/>
                    <a:pt x="203" y="38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69" y="70"/>
                    <a:pt x="166" y="77"/>
                    <a:pt x="166" y="88"/>
                  </a:cubicBezTo>
                  <a:cubicBezTo>
                    <a:pt x="166" y="111"/>
                    <a:pt x="166" y="111"/>
                    <a:pt x="166" y="111"/>
                  </a:cubicBezTo>
                  <a:cubicBezTo>
                    <a:pt x="202" y="111"/>
                    <a:pt x="202" y="111"/>
                    <a:pt x="202" y="111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6" y="240"/>
                    <a:pt x="166" y="240"/>
                    <a:pt x="166" y="240"/>
                  </a:cubicBezTo>
                  <a:cubicBezTo>
                    <a:pt x="227" y="240"/>
                    <a:pt x="227" y="240"/>
                    <a:pt x="227" y="240"/>
                  </a:cubicBezTo>
                  <a:cubicBezTo>
                    <a:pt x="234" y="240"/>
                    <a:pt x="240" y="234"/>
                    <a:pt x="240" y="227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6"/>
                    <a:pt x="234" y="0"/>
                    <a:pt x="227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1"/>
            <p:cNvSpPr/>
            <p:nvPr/>
          </p:nvSpPr>
          <p:spPr>
            <a:xfrm>
              <a:off x="6575425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114" y="92"/>
                  </a:moveTo>
                  <a:cubicBezTo>
                    <a:pt x="64" y="145"/>
                    <a:pt x="64" y="145"/>
                    <a:pt x="64" y="145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38" y="117"/>
                    <a:pt x="138" y="117"/>
                    <a:pt x="138" y="117"/>
                  </a:cubicBezTo>
                  <a:lnTo>
                    <a:pt x="114" y="92"/>
                  </a:lnTo>
                  <a:close/>
                  <a:moveTo>
                    <a:pt x="21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27"/>
                    <a:pt x="14" y="240"/>
                    <a:pt x="30" y="240"/>
                  </a:cubicBezTo>
                  <a:cubicBezTo>
                    <a:pt x="210" y="240"/>
                    <a:pt x="210" y="240"/>
                    <a:pt x="210" y="240"/>
                  </a:cubicBezTo>
                  <a:cubicBezTo>
                    <a:pt x="227" y="240"/>
                    <a:pt x="240" y="227"/>
                    <a:pt x="240" y="210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13"/>
                    <a:pt x="227" y="0"/>
                    <a:pt x="210" y="0"/>
                  </a:cubicBezTo>
                  <a:moveTo>
                    <a:pt x="123" y="200"/>
                  </a:moveTo>
                  <a:cubicBezTo>
                    <a:pt x="114" y="200"/>
                    <a:pt x="106" y="199"/>
                    <a:pt x="97" y="196"/>
                  </a:cubicBezTo>
                  <a:cubicBezTo>
                    <a:pt x="67" y="213"/>
                    <a:pt x="67" y="213"/>
                    <a:pt x="67" y="213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46" y="166"/>
                    <a:pt x="33" y="142"/>
                    <a:pt x="33" y="115"/>
                  </a:cubicBezTo>
                  <a:cubicBezTo>
                    <a:pt x="33" y="69"/>
                    <a:pt x="73" y="31"/>
                    <a:pt x="123" y="31"/>
                  </a:cubicBezTo>
                  <a:cubicBezTo>
                    <a:pt x="173" y="31"/>
                    <a:pt x="214" y="69"/>
                    <a:pt x="214" y="115"/>
                  </a:cubicBezTo>
                  <a:cubicBezTo>
                    <a:pt x="214" y="162"/>
                    <a:pt x="173" y="200"/>
                    <a:pt x="123" y="20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1"/>
            <p:cNvSpPr/>
            <p:nvPr/>
          </p:nvSpPr>
          <p:spPr>
            <a:xfrm>
              <a:off x="7535863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21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28"/>
                    <a:pt x="12" y="240"/>
                    <a:pt x="28" y="240"/>
                  </a:cubicBezTo>
                  <a:cubicBezTo>
                    <a:pt x="212" y="240"/>
                    <a:pt x="212" y="240"/>
                    <a:pt x="212" y="240"/>
                  </a:cubicBezTo>
                  <a:cubicBezTo>
                    <a:pt x="228" y="240"/>
                    <a:pt x="240" y="228"/>
                    <a:pt x="240" y="212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0" y="12"/>
                    <a:pt x="228" y="0"/>
                    <a:pt x="212" y="0"/>
                  </a:cubicBezTo>
                  <a:close/>
                  <a:moveTo>
                    <a:pt x="197" y="178"/>
                  </a:moveTo>
                  <a:cubicBezTo>
                    <a:pt x="198" y="178"/>
                    <a:pt x="198" y="179"/>
                    <a:pt x="198" y="180"/>
                  </a:cubicBezTo>
                  <a:cubicBezTo>
                    <a:pt x="198" y="200"/>
                    <a:pt x="198" y="200"/>
                    <a:pt x="198" y="200"/>
                  </a:cubicBezTo>
                  <a:cubicBezTo>
                    <a:pt x="198" y="203"/>
                    <a:pt x="196" y="204"/>
                    <a:pt x="194" y="204"/>
                  </a:cubicBezTo>
                  <a:cubicBezTo>
                    <a:pt x="174" y="204"/>
                    <a:pt x="174" y="204"/>
                    <a:pt x="174" y="204"/>
                  </a:cubicBezTo>
                  <a:cubicBezTo>
                    <a:pt x="173" y="204"/>
                    <a:pt x="172" y="204"/>
                    <a:pt x="171" y="203"/>
                  </a:cubicBezTo>
                  <a:cubicBezTo>
                    <a:pt x="156" y="188"/>
                    <a:pt x="156" y="188"/>
                    <a:pt x="156" y="188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69" y="203"/>
                    <a:pt x="69" y="203"/>
                    <a:pt x="69" y="203"/>
                  </a:cubicBezTo>
                  <a:cubicBezTo>
                    <a:pt x="68" y="204"/>
                    <a:pt x="67" y="204"/>
                    <a:pt x="66" y="204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44" y="204"/>
                    <a:pt x="42" y="203"/>
                    <a:pt x="42" y="200"/>
                  </a:cubicBezTo>
                  <a:cubicBezTo>
                    <a:pt x="42" y="180"/>
                    <a:pt x="42" y="180"/>
                    <a:pt x="42" y="180"/>
                  </a:cubicBezTo>
                  <a:cubicBezTo>
                    <a:pt x="42" y="179"/>
                    <a:pt x="43" y="178"/>
                    <a:pt x="43" y="178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46" y="150"/>
                    <a:pt x="38" y="132"/>
                    <a:pt x="38" y="113"/>
                  </a:cubicBezTo>
                  <a:cubicBezTo>
                    <a:pt x="38" y="70"/>
                    <a:pt x="75" y="36"/>
                    <a:pt x="120" y="36"/>
                  </a:cubicBezTo>
                  <a:cubicBezTo>
                    <a:pt x="165" y="36"/>
                    <a:pt x="202" y="70"/>
                    <a:pt x="202" y="113"/>
                  </a:cubicBezTo>
                  <a:cubicBezTo>
                    <a:pt x="202" y="132"/>
                    <a:pt x="195" y="150"/>
                    <a:pt x="183" y="163"/>
                  </a:cubicBezTo>
                  <a:lnTo>
                    <a:pt x="197" y="178"/>
                  </a:lnTo>
                  <a:close/>
                  <a:moveTo>
                    <a:pt x="169" y="115"/>
                  </a:moveTo>
                  <a:cubicBezTo>
                    <a:pt x="169" y="127"/>
                    <a:pt x="164" y="138"/>
                    <a:pt x="155" y="145"/>
                  </a:cubicBezTo>
                  <a:cubicBezTo>
                    <a:pt x="146" y="154"/>
                    <a:pt x="134" y="158"/>
                    <a:pt x="120" y="158"/>
                  </a:cubicBezTo>
                  <a:cubicBezTo>
                    <a:pt x="106" y="158"/>
                    <a:pt x="94" y="154"/>
                    <a:pt x="85" y="145"/>
                  </a:cubicBezTo>
                  <a:cubicBezTo>
                    <a:pt x="76" y="138"/>
                    <a:pt x="71" y="127"/>
                    <a:pt x="71" y="115"/>
                  </a:cubicBezTo>
                  <a:cubicBezTo>
                    <a:pt x="71" y="89"/>
                    <a:pt x="92" y="71"/>
                    <a:pt x="120" y="71"/>
                  </a:cubicBezTo>
                  <a:cubicBezTo>
                    <a:pt x="148" y="71"/>
                    <a:pt x="169" y="89"/>
                    <a:pt x="169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1"/>
            <p:cNvSpPr/>
            <p:nvPr/>
          </p:nvSpPr>
          <p:spPr>
            <a:xfrm>
              <a:off x="5614988" y="-234950"/>
              <a:ext cx="722313" cy="725488"/>
            </a:xfrm>
            <a:custGeom>
              <a:rect b="b" l="l" r="r" t="t"/>
              <a:pathLst>
                <a:path extrusionOk="0" h="240" w="240">
                  <a:moveTo>
                    <a:pt x="120" y="22"/>
                  </a:moveTo>
                  <a:cubicBezTo>
                    <a:pt x="152" y="22"/>
                    <a:pt x="156" y="22"/>
                    <a:pt x="168" y="22"/>
                  </a:cubicBezTo>
                  <a:cubicBezTo>
                    <a:pt x="180" y="23"/>
                    <a:pt x="186" y="25"/>
                    <a:pt x="190" y="26"/>
                  </a:cubicBezTo>
                  <a:cubicBezTo>
                    <a:pt x="196" y="29"/>
                    <a:pt x="200" y="31"/>
                    <a:pt x="204" y="35"/>
                  </a:cubicBezTo>
                  <a:cubicBezTo>
                    <a:pt x="208" y="40"/>
                    <a:pt x="211" y="44"/>
                    <a:pt x="213" y="49"/>
                  </a:cubicBezTo>
                  <a:cubicBezTo>
                    <a:pt x="215" y="53"/>
                    <a:pt x="217" y="60"/>
                    <a:pt x="217" y="71"/>
                  </a:cubicBezTo>
                  <a:cubicBezTo>
                    <a:pt x="218" y="84"/>
                    <a:pt x="218" y="88"/>
                    <a:pt x="218" y="120"/>
                  </a:cubicBezTo>
                  <a:cubicBezTo>
                    <a:pt x="218" y="152"/>
                    <a:pt x="218" y="156"/>
                    <a:pt x="217" y="168"/>
                  </a:cubicBezTo>
                  <a:cubicBezTo>
                    <a:pt x="217" y="180"/>
                    <a:pt x="215" y="186"/>
                    <a:pt x="213" y="191"/>
                  </a:cubicBezTo>
                  <a:cubicBezTo>
                    <a:pt x="211" y="196"/>
                    <a:pt x="208" y="200"/>
                    <a:pt x="204" y="204"/>
                  </a:cubicBezTo>
                  <a:cubicBezTo>
                    <a:pt x="200" y="209"/>
                    <a:pt x="196" y="211"/>
                    <a:pt x="190" y="213"/>
                  </a:cubicBezTo>
                  <a:cubicBezTo>
                    <a:pt x="186" y="215"/>
                    <a:pt x="180" y="217"/>
                    <a:pt x="168" y="218"/>
                  </a:cubicBezTo>
                  <a:cubicBezTo>
                    <a:pt x="156" y="218"/>
                    <a:pt x="152" y="218"/>
                    <a:pt x="120" y="218"/>
                  </a:cubicBezTo>
                  <a:cubicBezTo>
                    <a:pt x="88" y="218"/>
                    <a:pt x="84" y="218"/>
                    <a:pt x="71" y="218"/>
                  </a:cubicBezTo>
                  <a:cubicBezTo>
                    <a:pt x="60" y="217"/>
                    <a:pt x="53" y="215"/>
                    <a:pt x="49" y="213"/>
                  </a:cubicBezTo>
                  <a:cubicBezTo>
                    <a:pt x="43" y="211"/>
                    <a:pt x="39" y="209"/>
                    <a:pt x="35" y="204"/>
                  </a:cubicBezTo>
                  <a:cubicBezTo>
                    <a:pt x="31" y="200"/>
                    <a:pt x="28" y="196"/>
                    <a:pt x="26" y="191"/>
                  </a:cubicBezTo>
                  <a:cubicBezTo>
                    <a:pt x="25" y="186"/>
                    <a:pt x="23" y="180"/>
                    <a:pt x="22" y="168"/>
                  </a:cubicBezTo>
                  <a:cubicBezTo>
                    <a:pt x="21" y="156"/>
                    <a:pt x="21" y="152"/>
                    <a:pt x="21" y="120"/>
                  </a:cubicBezTo>
                  <a:cubicBezTo>
                    <a:pt x="21" y="88"/>
                    <a:pt x="21" y="84"/>
                    <a:pt x="22" y="71"/>
                  </a:cubicBezTo>
                  <a:cubicBezTo>
                    <a:pt x="23" y="60"/>
                    <a:pt x="25" y="53"/>
                    <a:pt x="26" y="49"/>
                  </a:cubicBezTo>
                  <a:cubicBezTo>
                    <a:pt x="28" y="44"/>
                    <a:pt x="31" y="40"/>
                    <a:pt x="35" y="35"/>
                  </a:cubicBezTo>
                  <a:cubicBezTo>
                    <a:pt x="39" y="31"/>
                    <a:pt x="43" y="29"/>
                    <a:pt x="49" y="26"/>
                  </a:cubicBezTo>
                  <a:cubicBezTo>
                    <a:pt x="53" y="25"/>
                    <a:pt x="60" y="23"/>
                    <a:pt x="71" y="22"/>
                  </a:cubicBezTo>
                  <a:cubicBezTo>
                    <a:pt x="84" y="22"/>
                    <a:pt x="88" y="22"/>
                    <a:pt x="120" y="22"/>
                  </a:cubicBezTo>
                  <a:moveTo>
                    <a:pt x="120" y="0"/>
                  </a:moveTo>
                  <a:cubicBezTo>
                    <a:pt x="87" y="0"/>
                    <a:pt x="83" y="0"/>
                    <a:pt x="70" y="1"/>
                  </a:cubicBezTo>
                  <a:cubicBezTo>
                    <a:pt x="57" y="1"/>
                    <a:pt x="49" y="3"/>
                    <a:pt x="41" y="6"/>
                  </a:cubicBezTo>
                  <a:cubicBezTo>
                    <a:pt x="33" y="9"/>
                    <a:pt x="27" y="13"/>
                    <a:pt x="20" y="20"/>
                  </a:cubicBezTo>
                  <a:cubicBezTo>
                    <a:pt x="13" y="27"/>
                    <a:pt x="9" y="33"/>
                    <a:pt x="6" y="41"/>
                  </a:cubicBezTo>
                  <a:cubicBezTo>
                    <a:pt x="3" y="49"/>
                    <a:pt x="1" y="58"/>
                    <a:pt x="0" y="70"/>
                  </a:cubicBezTo>
                  <a:cubicBezTo>
                    <a:pt x="0" y="83"/>
                    <a:pt x="0" y="87"/>
                    <a:pt x="0" y="120"/>
                  </a:cubicBezTo>
                  <a:cubicBezTo>
                    <a:pt x="0" y="153"/>
                    <a:pt x="0" y="157"/>
                    <a:pt x="0" y="169"/>
                  </a:cubicBezTo>
                  <a:cubicBezTo>
                    <a:pt x="1" y="182"/>
                    <a:pt x="3" y="191"/>
                    <a:pt x="6" y="199"/>
                  </a:cubicBezTo>
                  <a:cubicBezTo>
                    <a:pt x="9" y="206"/>
                    <a:pt x="13" y="213"/>
                    <a:pt x="20" y="220"/>
                  </a:cubicBezTo>
                  <a:cubicBezTo>
                    <a:pt x="27" y="226"/>
                    <a:pt x="33" y="231"/>
                    <a:pt x="41" y="234"/>
                  </a:cubicBezTo>
                  <a:cubicBezTo>
                    <a:pt x="49" y="237"/>
                    <a:pt x="57" y="239"/>
                    <a:pt x="70" y="239"/>
                  </a:cubicBezTo>
                  <a:cubicBezTo>
                    <a:pt x="83" y="240"/>
                    <a:pt x="87" y="240"/>
                    <a:pt x="120" y="240"/>
                  </a:cubicBezTo>
                  <a:cubicBezTo>
                    <a:pt x="152" y="240"/>
                    <a:pt x="156" y="240"/>
                    <a:pt x="169" y="239"/>
                  </a:cubicBezTo>
                  <a:cubicBezTo>
                    <a:pt x="182" y="239"/>
                    <a:pt x="191" y="237"/>
                    <a:pt x="198" y="234"/>
                  </a:cubicBezTo>
                  <a:cubicBezTo>
                    <a:pt x="206" y="231"/>
                    <a:pt x="213" y="226"/>
                    <a:pt x="220" y="220"/>
                  </a:cubicBezTo>
                  <a:cubicBezTo>
                    <a:pt x="226" y="213"/>
                    <a:pt x="230" y="206"/>
                    <a:pt x="233" y="199"/>
                  </a:cubicBezTo>
                  <a:cubicBezTo>
                    <a:pt x="236" y="191"/>
                    <a:pt x="238" y="182"/>
                    <a:pt x="239" y="169"/>
                  </a:cubicBezTo>
                  <a:cubicBezTo>
                    <a:pt x="240" y="157"/>
                    <a:pt x="240" y="153"/>
                    <a:pt x="240" y="120"/>
                  </a:cubicBezTo>
                  <a:cubicBezTo>
                    <a:pt x="240" y="87"/>
                    <a:pt x="240" y="83"/>
                    <a:pt x="239" y="70"/>
                  </a:cubicBezTo>
                  <a:cubicBezTo>
                    <a:pt x="238" y="58"/>
                    <a:pt x="236" y="49"/>
                    <a:pt x="233" y="41"/>
                  </a:cubicBezTo>
                  <a:cubicBezTo>
                    <a:pt x="230" y="33"/>
                    <a:pt x="226" y="27"/>
                    <a:pt x="220" y="20"/>
                  </a:cubicBezTo>
                  <a:cubicBezTo>
                    <a:pt x="213" y="13"/>
                    <a:pt x="206" y="9"/>
                    <a:pt x="198" y="6"/>
                  </a:cubicBezTo>
                  <a:cubicBezTo>
                    <a:pt x="191" y="3"/>
                    <a:pt x="182" y="1"/>
                    <a:pt x="169" y="1"/>
                  </a:cubicBezTo>
                  <a:cubicBezTo>
                    <a:pt x="156" y="0"/>
                    <a:pt x="152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1"/>
            <p:cNvSpPr/>
            <p:nvPr/>
          </p:nvSpPr>
          <p:spPr>
            <a:xfrm>
              <a:off x="5789613" y="-60325"/>
              <a:ext cx="369888" cy="374650"/>
            </a:xfrm>
            <a:custGeom>
              <a:rect b="b" l="l" r="r" t="t"/>
              <a:pathLst>
                <a:path extrusionOk="0" h="124" w="123">
                  <a:moveTo>
                    <a:pt x="62" y="0"/>
                  </a:move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3" y="96"/>
                    <a:pt x="123" y="62"/>
                  </a:cubicBezTo>
                  <a:cubicBezTo>
                    <a:pt x="123" y="28"/>
                    <a:pt x="96" y="0"/>
                    <a:pt x="62" y="0"/>
                  </a:cubicBezTo>
                  <a:close/>
                  <a:moveTo>
                    <a:pt x="62" y="102"/>
                  </a:moveTo>
                  <a:cubicBezTo>
                    <a:pt x="40" y="102"/>
                    <a:pt x="22" y="84"/>
                    <a:pt x="22" y="62"/>
                  </a:cubicBezTo>
                  <a:cubicBezTo>
                    <a:pt x="22" y="40"/>
                    <a:pt x="40" y="22"/>
                    <a:pt x="62" y="22"/>
                  </a:cubicBezTo>
                  <a:cubicBezTo>
                    <a:pt x="84" y="22"/>
                    <a:pt x="102" y="40"/>
                    <a:pt x="102" y="62"/>
                  </a:cubicBezTo>
                  <a:cubicBezTo>
                    <a:pt x="102" y="84"/>
                    <a:pt x="84" y="102"/>
                    <a:pt x="62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1"/>
            <p:cNvSpPr/>
            <p:nvPr/>
          </p:nvSpPr>
          <p:spPr>
            <a:xfrm>
              <a:off x="6122988" y="-111125"/>
              <a:ext cx="87300" cy="87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id for Reference Only">
  <p:cSld name="Grid for Reference Only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52"/>
          <p:cNvGrpSpPr/>
          <p:nvPr/>
        </p:nvGrpSpPr>
        <p:grpSpPr>
          <a:xfrm>
            <a:off x="0" y="0"/>
            <a:ext cx="9141619" cy="5143500"/>
            <a:chOff x="0" y="0"/>
            <a:chExt cx="12188825" cy="6858000"/>
          </a:xfrm>
        </p:grpSpPr>
        <p:grpSp>
          <p:nvGrpSpPr>
            <p:cNvPr id="450" name="Google Shape;450;p52"/>
            <p:cNvGrpSpPr/>
            <p:nvPr/>
          </p:nvGrpSpPr>
          <p:grpSpPr>
            <a:xfrm>
              <a:off x="558800" y="514350"/>
              <a:ext cx="11071200" cy="5829300"/>
              <a:chOff x="558800" y="514350"/>
              <a:chExt cx="11071200" cy="5829300"/>
            </a:xfrm>
          </p:grpSpPr>
          <p:sp>
            <p:nvSpPr>
              <p:cNvPr id="451" name="Google Shape;451;p52"/>
              <p:cNvSpPr/>
              <p:nvPr/>
            </p:nvSpPr>
            <p:spPr>
              <a:xfrm>
                <a:off x="558800" y="514350"/>
                <a:ext cx="110712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52"/>
              <p:cNvSpPr/>
              <p:nvPr/>
            </p:nvSpPr>
            <p:spPr>
              <a:xfrm>
                <a:off x="558800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52"/>
              <p:cNvSpPr/>
              <p:nvPr/>
            </p:nvSpPr>
            <p:spPr>
              <a:xfrm>
                <a:off x="1504950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52"/>
              <p:cNvSpPr/>
              <p:nvPr/>
            </p:nvSpPr>
            <p:spPr>
              <a:xfrm>
                <a:off x="2451100" y="514350"/>
                <a:ext cx="6651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52"/>
              <p:cNvSpPr/>
              <p:nvPr/>
            </p:nvSpPr>
            <p:spPr>
              <a:xfrm>
                <a:off x="339566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52"/>
              <p:cNvSpPr/>
              <p:nvPr/>
            </p:nvSpPr>
            <p:spPr>
              <a:xfrm>
                <a:off x="434181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52"/>
              <p:cNvSpPr/>
              <p:nvPr/>
            </p:nvSpPr>
            <p:spPr>
              <a:xfrm>
                <a:off x="528796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52"/>
              <p:cNvSpPr/>
              <p:nvPr/>
            </p:nvSpPr>
            <p:spPr>
              <a:xfrm>
                <a:off x="623411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52"/>
              <p:cNvSpPr/>
              <p:nvPr/>
            </p:nvSpPr>
            <p:spPr>
              <a:xfrm>
                <a:off x="718026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52"/>
              <p:cNvSpPr/>
              <p:nvPr/>
            </p:nvSpPr>
            <p:spPr>
              <a:xfrm>
                <a:off x="812641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52"/>
              <p:cNvSpPr/>
              <p:nvPr/>
            </p:nvSpPr>
            <p:spPr>
              <a:xfrm>
                <a:off x="9072563" y="514350"/>
                <a:ext cx="6651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52"/>
              <p:cNvSpPr/>
              <p:nvPr/>
            </p:nvSpPr>
            <p:spPr>
              <a:xfrm>
                <a:off x="10017125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52"/>
              <p:cNvSpPr/>
              <p:nvPr/>
            </p:nvSpPr>
            <p:spPr>
              <a:xfrm>
                <a:off x="10963275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52"/>
              <p:cNvSpPr/>
              <p:nvPr/>
            </p:nvSpPr>
            <p:spPr>
              <a:xfrm>
                <a:off x="558800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52"/>
              <p:cNvSpPr/>
              <p:nvPr/>
            </p:nvSpPr>
            <p:spPr>
              <a:xfrm>
                <a:off x="1504950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2"/>
              <p:cNvSpPr/>
              <p:nvPr/>
            </p:nvSpPr>
            <p:spPr>
              <a:xfrm>
                <a:off x="2451100" y="514350"/>
                <a:ext cx="6651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2"/>
              <p:cNvSpPr/>
              <p:nvPr/>
            </p:nvSpPr>
            <p:spPr>
              <a:xfrm>
                <a:off x="339566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52"/>
              <p:cNvSpPr/>
              <p:nvPr/>
            </p:nvSpPr>
            <p:spPr>
              <a:xfrm>
                <a:off x="434181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52"/>
              <p:cNvSpPr/>
              <p:nvPr/>
            </p:nvSpPr>
            <p:spPr>
              <a:xfrm>
                <a:off x="528796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52"/>
              <p:cNvSpPr/>
              <p:nvPr/>
            </p:nvSpPr>
            <p:spPr>
              <a:xfrm>
                <a:off x="623411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2"/>
              <p:cNvSpPr/>
              <p:nvPr/>
            </p:nvSpPr>
            <p:spPr>
              <a:xfrm>
                <a:off x="718026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2"/>
              <p:cNvSpPr/>
              <p:nvPr/>
            </p:nvSpPr>
            <p:spPr>
              <a:xfrm>
                <a:off x="8126413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2"/>
              <p:cNvSpPr/>
              <p:nvPr/>
            </p:nvSpPr>
            <p:spPr>
              <a:xfrm>
                <a:off x="9072563" y="514350"/>
                <a:ext cx="6651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52"/>
              <p:cNvSpPr/>
              <p:nvPr/>
            </p:nvSpPr>
            <p:spPr>
              <a:xfrm>
                <a:off x="10017125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52"/>
              <p:cNvSpPr/>
              <p:nvPr/>
            </p:nvSpPr>
            <p:spPr>
              <a:xfrm>
                <a:off x="10963275" y="514350"/>
                <a:ext cx="666600" cy="5829300"/>
              </a:xfrm>
              <a:prstGeom prst="rect">
                <a:avLst/>
              </a:prstGeom>
              <a:solidFill>
                <a:srgbClr val="DD4D5B">
                  <a:alpha val="20000"/>
                </a:srgbClr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76" name="Google Shape;476;p52"/>
            <p:cNvCxnSpPr/>
            <p:nvPr/>
          </p:nvCxnSpPr>
          <p:spPr>
            <a:xfrm rot="10800000">
              <a:off x="125" y="27463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77" name="Google Shape;477;p52"/>
            <p:cNvCxnSpPr/>
            <p:nvPr/>
          </p:nvCxnSpPr>
          <p:spPr>
            <a:xfrm rot="10800000">
              <a:off x="125" y="24034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78" name="Google Shape;478;p52"/>
            <p:cNvCxnSpPr/>
            <p:nvPr/>
          </p:nvCxnSpPr>
          <p:spPr>
            <a:xfrm rot="10800000">
              <a:off x="125" y="20605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79" name="Google Shape;479;p52"/>
            <p:cNvCxnSpPr/>
            <p:nvPr/>
          </p:nvCxnSpPr>
          <p:spPr>
            <a:xfrm rot="10800000">
              <a:off x="125" y="17176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0" name="Google Shape;480;p52"/>
            <p:cNvCxnSpPr/>
            <p:nvPr/>
          </p:nvCxnSpPr>
          <p:spPr>
            <a:xfrm rot="10800000">
              <a:off x="125" y="13747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1" name="Google Shape;481;p52"/>
            <p:cNvCxnSpPr/>
            <p:nvPr/>
          </p:nvCxnSpPr>
          <p:spPr>
            <a:xfrm rot="10800000">
              <a:off x="125" y="1028700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2" name="Google Shape;482;p52"/>
            <p:cNvCxnSpPr/>
            <p:nvPr/>
          </p:nvCxnSpPr>
          <p:spPr>
            <a:xfrm rot="10800000">
              <a:off x="125" y="685800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3" name="Google Shape;483;p52"/>
            <p:cNvCxnSpPr/>
            <p:nvPr/>
          </p:nvCxnSpPr>
          <p:spPr>
            <a:xfrm rot="10800000">
              <a:off x="125" y="342900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4" name="Google Shape;484;p52"/>
            <p:cNvCxnSpPr/>
            <p:nvPr/>
          </p:nvCxnSpPr>
          <p:spPr>
            <a:xfrm rot="10800000">
              <a:off x="125" y="41179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5" name="Google Shape;485;p52"/>
            <p:cNvCxnSpPr/>
            <p:nvPr/>
          </p:nvCxnSpPr>
          <p:spPr>
            <a:xfrm rot="10800000">
              <a:off x="125" y="37750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6" name="Google Shape;486;p52"/>
            <p:cNvCxnSpPr/>
            <p:nvPr/>
          </p:nvCxnSpPr>
          <p:spPr>
            <a:xfrm rot="10800000">
              <a:off x="125" y="34321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7" name="Google Shape;487;p52"/>
            <p:cNvCxnSpPr/>
            <p:nvPr/>
          </p:nvCxnSpPr>
          <p:spPr>
            <a:xfrm rot="10800000">
              <a:off x="125" y="30892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8" name="Google Shape;488;p52"/>
            <p:cNvCxnSpPr/>
            <p:nvPr/>
          </p:nvCxnSpPr>
          <p:spPr>
            <a:xfrm rot="10800000">
              <a:off x="125" y="27463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89" name="Google Shape;489;p52"/>
            <p:cNvCxnSpPr/>
            <p:nvPr/>
          </p:nvCxnSpPr>
          <p:spPr>
            <a:xfrm rot="10800000">
              <a:off x="125" y="54895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0" name="Google Shape;490;p52"/>
            <p:cNvCxnSpPr/>
            <p:nvPr/>
          </p:nvCxnSpPr>
          <p:spPr>
            <a:xfrm rot="10800000">
              <a:off x="125" y="51466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1" name="Google Shape;491;p52"/>
            <p:cNvCxnSpPr/>
            <p:nvPr/>
          </p:nvCxnSpPr>
          <p:spPr>
            <a:xfrm rot="10800000">
              <a:off x="125" y="48037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2" name="Google Shape;492;p52"/>
            <p:cNvCxnSpPr/>
            <p:nvPr/>
          </p:nvCxnSpPr>
          <p:spPr>
            <a:xfrm rot="10800000">
              <a:off x="125" y="44608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3" name="Google Shape;493;p52"/>
            <p:cNvCxnSpPr/>
            <p:nvPr/>
          </p:nvCxnSpPr>
          <p:spPr>
            <a:xfrm rot="10800000">
              <a:off x="125" y="41179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4" name="Google Shape;494;p52"/>
            <p:cNvCxnSpPr/>
            <p:nvPr/>
          </p:nvCxnSpPr>
          <p:spPr>
            <a:xfrm rot="10800000">
              <a:off x="125" y="65182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5" name="Google Shape;495;p52"/>
            <p:cNvCxnSpPr/>
            <p:nvPr/>
          </p:nvCxnSpPr>
          <p:spPr>
            <a:xfrm rot="10800000">
              <a:off x="125" y="61753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6" name="Google Shape;496;p52"/>
            <p:cNvCxnSpPr/>
            <p:nvPr/>
          </p:nvCxnSpPr>
          <p:spPr>
            <a:xfrm rot="10800000">
              <a:off x="125" y="58324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497" name="Google Shape;497;p52"/>
            <p:cNvCxnSpPr/>
            <p:nvPr/>
          </p:nvCxnSpPr>
          <p:spPr>
            <a:xfrm rot="10800000">
              <a:off x="125" y="5489575"/>
              <a:ext cx="12188700" cy="0"/>
            </a:xfrm>
            <a:prstGeom prst="straightConnector1">
              <a:avLst/>
            </a:prstGeom>
            <a:noFill/>
            <a:ln cap="flat" cmpd="sng" w="9525">
              <a:solidFill>
                <a:srgbClr val="D62B70"/>
              </a:solidFill>
              <a:prstDash val="dash"/>
              <a:miter lim="800000"/>
              <a:headEnd len="med" w="med" type="none"/>
              <a:tailEnd len="med" w="med" type="none"/>
            </a:ln>
          </p:spPr>
        </p:cxnSp>
        <p:sp>
          <p:nvSpPr>
            <p:cNvPr id="498" name="Google Shape;498;p52"/>
            <p:cNvSpPr/>
            <p:nvPr/>
          </p:nvSpPr>
          <p:spPr>
            <a:xfrm>
              <a:off x="0" y="0"/>
              <a:ext cx="12188700" cy="6858000"/>
            </a:xfrm>
            <a:prstGeom prst="rect">
              <a:avLst/>
            </a:prstGeom>
            <a:solidFill>
              <a:srgbClr val="D62B70">
                <a:alpha val="98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3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1" name="Google Shape;501;p53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53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03" name="Google Shape;503;p53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4" name="Google Shape;504;p53"/>
          <p:cNvSpPr txBox="1"/>
          <p:nvPr/>
        </p:nvSpPr>
        <p:spPr>
          <a:xfrm>
            <a:off x="1057275" y="1235869"/>
            <a:ext cx="18360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3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</a:pPr>
            <a:r>
              <a:rPr b="0" i="0" lang="en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Automotive</a:t>
            </a:r>
            <a:endParaRPr sz="1100"/>
          </a:p>
          <a:p>
            <a:pPr indent="0" lvl="4" marL="0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12700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3"/>
          <p:cNvSpPr txBox="1"/>
          <p:nvPr/>
        </p:nvSpPr>
        <p:spPr>
          <a:xfrm>
            <a:off x="3236938" y="1561507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89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152</a:t>
            </a:r>
            <a:endParaRPr sz="1100"/>
          </a:p>
        </p:txBody>
      </p:sp>
      <p:sp>
        <p:nvSpPr>
          <p:cNvPr id="506" name="Google Shape;506;p53"/>
          <p:cNvSpPr txBox="1"/>
          <p:nvPr/>
        </p:nvSpPr>
        <p:spPr>
          <a:xfrm>
            <a:off x="1057275" y="2400301"/>
            <a:ext cx="1840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3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</a:pPr>
            <a:r>
              <a:rPr b="0" i="0" lang="en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Fashion / beauty</a:t>
            </a:r>
            <a:endParaRPr sz="1100"/>
          </a:p>
          <a:p>
            <a:pPr indent="0" lvl="4" marL="0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12700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None/>
            </a:pPr>
            <a:r>
              <a:t/>
            </a:r>
            <a:endParaRPr sz="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53"/>
          <p:cNvGrpSpPr/>
          <p:nvPr/>
        </p:nvGrpSpPr>
        <p:grpSpPr>
          <a:xfrm>
            <a:off x="490076" y="2192921"/>
            <a:ext cx="7915091" cy="1185750"/>
            <a:chOff x="2486025" y="2784954"/>
            <a:chExt cx="3000300" cy="1504950"/>
          </a:xfrm>
        </p:grpSpPr>
        <p:cxnSp>
          <p:nvCxnSpPr>
            <p:cNvPr id="508" name="Google Shape;508;p53"/>
            <p:cNvCxnSpPr/>
            <p:nvPr/>
          </p:nvCxnSpPr>
          <p:spPr>
            <a:xfrm>
              <a:off x="2486025" y="2784954"/>
              <a:ext cx="3000300" cy="0"/>
            </a:xfrm>
            <a:prstGeom prst="straightConnector1">
              <a:avLst/>
            </a:prstGeom>
            <a:noFill/>
            <a:ln cap="flat" cmpd="sng" w="15875">
              <a:solidFill>
                <a:schemeClr val="accent6">
                  <a:alpha val="3686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9" name="Google Shape;509;p53"/>
            <p:cNvCxnSpPr/>
            <p:nvPr/>
          </p:nvCxnSpPr>
          <p:spPr>
            <a:xfrm>
              <a:off x="2486025" y="4289904"/>
              <a:ext cx="3000300" cy="0"/>
            </a:xfrm>
            <a:prstGeom prst="straightConnector1">
              <a:avLst/>
            </a:prstGeom>
            <a:noFill/>
            <a:ln cap="flat" cmpd="sng" w="15875">
              <a:solidFill>
                <a:schemeClr val="accent6">
                  <a:alpha val="3686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10" name="Google Shape;510;p53"/>
          <p:cNvSpPr txBox="1"/>
          <p:nvPr/>
        </p:nvSpPr>
        <p:spPr>
          <a:xfrm>
            <a:off x="1057275" y="3579020"/>
            <a:ext cx="1840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3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</a:pPr>
            <a:r>
              <a:rPr b="0" i="0" lang="en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Masculine</a:t>
            </a:r>
            <a:endParaRPr sz="1100"/>
          </a:p>
        </p:txBody>
      </p:sp>
      <p:sp>
        <p:nvSpPr>
          <p:cNvPr id="511" name="Google Shape;511;p53"/>
          <p:cNvSpPr txBox="1"/>
          <p:nvPr/>
        </p:nvSpPr>
        <p:spPr>
          <a:xfrm>
            <a:off x="4179528" y="1561507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214</a:t>
            </a:r>
            <a:endParaRPr sz="1100"/>
          </a:p>
        </p:txBody>
      </p:sp>
      <p:sp>
        <p:nvSpPr>
          <p:cNvPr id="512" name="Google Shape;512;p53"/>
          <p:cNvSpPr txBox="1"/>
          <p:nvPr/>
        </p:nvSpPr>
        <p:spPr>
          <a:xfrm>
            <a:off x="5061696" y="1561507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153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143</a:t>
            </a:r>
            <a:endParaRPr sz="1100"/>
          </a:p>
        </p:txBody>
      </p:sp>
      <p:sp>
        <p:nvSpPr>
          <p:cNvPr id="513" name="Google Shape;513;p53"/>
          <p:cNvSpPr txBox="1"/>
          <p:nvPr/>
        </p:nvSpPr>
        <p:spPr>
          <a:xfrm>
            <a:off x="5968032" y="1561507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179</a:t>
            </a:r>
            <a:endParaRPr sz="1100"/>
          </a:p>
        </p:txBody>
      </p:sp>
      <p:sp>
        <p:nvSpPr>
          <p:cNvPr id="514" name="Google Shape;514;p53"/>
          <p:cNvSpPr/>
          <p:nvPr/>
        </p:nvSpPr>
        <p:spPr>
          <a:xfrm>
            <a:off x="3305803" y="1307306"/>
            <a:ext cx="555900" cy="20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3"/>
          <p:cNvSpPr/>
          <p:nvPr/>
        </p:nvSpPr>
        <p:spPr>
          <a:xfrm>
            <a:off x="4212139" y="1307306"/>
            <a:ext cx="555900" cy="200100"/>
          </a:xfrm>
          <a:prstGeom prst="rect">
            <a:avLst/>
          </a:prstGeom>
          <a:solidFill>
            <a:srgbClr val="3D6AD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3"/>
          <p:cNvSpPr/>
          <p:nvPr/>
        </p:nvSpPr>
        <p:spPr>
          <a:xfrm>
            <a:off x="5118476" y="1307306"/>
            <a:ext cx="555900" cy="200100"/>
          </a:xfrm>
          <a:prstGeom prst="rect">
            <a:avLst/>
          </a:prstGeom>
          <a:solidFill>
            <a:srgbClr val="0F998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3"/>
          <p:cNvSpPr/>
          <p:nvPr/>
        </p:nvSpPr>
        <p:spPr>
          <a:xfrm>
            <a:off x="6931148" y="1307306"/>
            <a:ext cx="555900" cy="200100"/>
          </a:xfrm>
          <a:prstGeom prst="rect">
            <a:avLst/>
          </a:prstGeom>
          <a:solidFill>
            <a:srgbClr val="7A737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3"/>
          <p:cNvSpPr/>
          <p:nvPr/>
        </p:nvSpPr>
        <p:spPr>
          <a:xfrm>
            <a:off x="7837485" y="1307306"/>
            <a:ext cx="555900" cy="200100"/>
          </a:xfrm>
          <a:prstGeom prst="rect">
            <a:avLst/>
          </a:prstGeom>
          <a:solidFill>
            <a:srgbClr val="A09A9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3"/>
          <p:cNvSpPr/>
          <p:nvPr/>
        </p:nvSpPr>
        <p:spPr>
          <a:xfrm>
            <a:off x="6024812" y="1307306"/>
            <a:ext cx="555900" cy="200100"/>
          </a:xfrm>
          <a:prstGeom prst="rect">
            <a:avLst/>
          </a:prstGeom>
          <a:solidFill>
            <a:srgbClr val="13BFB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3"/>
          <p:cNvSpPr txBox="1"/>
          <p:nvPr/>
        </p:nvSpPr>
        <p:spPr>
          <a:xfrm>
            <a:off x="6874369" y="1561507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122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115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112</a:t>
            </a:r>
            <a:endParaRPr sz="1100"/>
          </a:p>
        </p:txBody>
      </p:sp>
      <p:sp>
        <p:nvSpPr>
          <p:cNvPr id="521" name="Google Shape;521;p53"/>
          <p:cNvSpPr txBox="1"/>
          <p:nvPr/>
        </p:nvSpPr>
        <p:spPr>
          <a:xfrm>
            <a:off x="7780706" y="1561507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154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152</a:t>
            </a:r>
            <a:endParaRPr sz="1100"/>
          </a:p>
        </p:txBody>
      </p:sp>
      <p:sp>
        <p:nvSpPr>
          <p:cNvPr id="522" name="Google Shape;522;p53"/>
          <p:cNvSpPr txBox="1"/>
          <p:nvPr/>
        </p:nvSpPr>
        <p:spPr>
          <a:xfrm>
            <a:off x="3236938" y="2718794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238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 sz="1100"/>
          </a:p>
        </p:txBody>
      </p:sp>
      <p:sp>
        <p:nvSpPr>
          <p:cNvPr id="523" name="Google Shape;523;p53"/>
          <p:cNvSpPr txBox="1"/>
          <p:nvPr/>
        </p:nvSpPr>
        <p:spPr>
          <a:xfrm>
            <a:off x="4179528" y="2718794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247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179</a:t>
            </a:r>
            <a:endParaRPr sz="1100"/>
          </a:p>
        </p:txBody>
      </p:sp>
      <p:sp>
        <p:nvSpPr>
          <p:cNvPr id="524" name="Google Shape;524;p53"/>
          <p:cNvSpPr txBox="1"/>
          <p:nvPr/>
        </p:nvSpPr>
        <p:spPr>
          <a:xfrm>
            <a:off x="5061696" y="2718794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325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148</a:t>
            </a:r>
            <a:endParaRPr sz="1100">
              <a:solidFill>
                <a:srgbClr val="EB949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157</a:t>
            </a:r>
            <a:endParaRPr sz="1100"/>
          </a:p>
        </p:txBody>
      </p:sp>
      <p:sp>
        <p:nvSpPr>
          <p:cNvPr id="525" name="Google Shape;525;p53"/>
          <p:cNvSpPr txBox="1"/>
          <p:nvPr/>
        </p:nvSpPr>
        <p:spPr>
          <a:xfrm>
            <a:off x="5968032" y="2718794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153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143</a:t>
            </a:r>
            <a:endParaRPr sz="1100"/>
          </a:p>
        </p:txBody>
      </p:sp>
      <p:sp>
        <p:nvSpPr>
          <p:cNvPr id="526" name="Google Shape;526;p53"/>
          <p:cNvSpPr/>
          <p:nvPr/>
        </p:nvSpPr>
        <p:spPr>
          <a:xfrm>
            <a:off x="3305803" y="2464594"/>
            <a:ext cx="555900" cy="200100"/>
          </a:xfrm>
          <a:prstGeom prst="rect">
            <a:avLst/>
          </a:prstGeom>
          <a:solidFill>
            <a:srgbClr val="8A217A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3"/>
          <p:cNvSpPr/>
          <p:nvPr/>
        </p:nvSpPr>
        <p:spPr>
          <a:xfrm>
            <a:off x="4212139" y="2464594"/>
            <a:ext cx="555900" cy="200100"/>
          </a:xfrm>
          <a:prstGeom prst="rect">
            <a:avLst/>
          </a:prstGeom>
          <a:solidFill>
            <a:srgbClr val="DD4D5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3"/>
          <p:cNvSpPr/>
          <p:nvPr/>
        </p:nvSpPr>
        <p:spPr>
          <a:xfrm>
            <a:off x="5118476" y="2464594"/>
            <a:ext cx="555900" cy="200100"/>
          </a:xfrm>
          <a:prstGeom prst="rect">
            <a:avLst/>
          </a:prstGeom>
          <a:solidFill>
            <a:srgbClr val="EB949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3"/>
          <p:cNvSpPr/>
          <p:nvPr/>
        </p:nvSpPr>
        <p:spPr>
          <a:xfrm>
            <a:off x="6931148" y="2464594"/>
            <a:ext cx="555900" cy="200100"/>
          </a:xfrm>
          <a:prstGeom prst="rect">
            <a:avLst/>
          </a:prstGeom>
          <a:solidFill>
            <a:srgbClr val="5B596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3"/>
          <p:cNvSpPr/>
          <p:nvPr/>
        </p:nvSpPr>
        <p:spPr>
          <a:xfrm>
            <a:off x="6024812" y="2464594"/>
            <a:ext cx="555900" cy="20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3"/>
          <p:cNvSpPr txBox="1"/>
          <p:nvPr/>
        </p:nvSpPr>
        <p:spPr>
          <a:xfrm>
            <a:off x="6874369" y="2718794"/>
            <a:ext cx="6489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89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102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3"/>
          <p:cNvSpPr txBox="1"/>
          <p:nvPr/>
        </p:nvSpPr>
        <p:spPr>
          <a:xfrm>
            <a:off x="7780706" y="2718794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197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213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213</a:t>
            </a:r>
            <a:endParaRPr sz="1100"/>
          </a:p>
        </p:txBody>
      </p:sp>
      <p:sp>
        <p:nvSpPr>
          <p:cNvPr id="533" name="Google Shape;533;p53"/>
          <p:cNvSpPr txBox="1"/>
          <p:nvPr/>
        </p:nvSpPr>
        <p:spPr>
          <a:xfrm>
            <a:off x="3236938" y="3890369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89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152</a:t>
            </a:r>
            <a:endParaRPr sz="1100"/>
          </a:p>
        </p:txBody>
      </p:sp>
      <p:sp>
        <p:nvSpPr>
          <p:cNvPr id="534" name="Google Shape;534;p53"/>
          <p:cNvSpPr txBox="1"/>
          <p:nvPr/>
        </p:nvSpPr>
        <p:spPr>
          <a:xfrm>
            <a:off x="4179528" y="3890369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106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214</a:t>
            </a:r>
            <a:endParaRPr sz="1100"/>
          </a:p>
        </p:txBody>
      </p:sp>
      <p:sp>
        <p:nvSpPr>
          <p:cNvPr id="535" name="Google Shape;535;p53"/>
          <p:cNvSpPr txBox="1"/>
          <p:nvPr/>
        </p:nvSpPr>
        <p:spPr>
          <a:xfrm>
            <a:off x="5061696" y="3890369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247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191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179</a:t>
            </a:r>
            <a:endParaRPr sz="1100"/>
          </a:p>
        </p:txBody>
      </p:sp>
      <p:sp>
        <p:nvSpPr>
          <p:cNvPr id="536" name="Google Shape;536;p53"/>
          <p:cNvSpPr txBox="1"/>
          <p:nvPr/>
        </p:nvSpPr>
        <p:spPr>
          <a:xfrm>
            <a:off x="5968032" y="3890369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147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100"/>
          </a:p>
        </p:txBody>
      </p:sp>
      <p:sp>
        <p:nvSpPr>
          <p:cNvPr id="537" name="Google Shape;537;p53"/>
          <p:cNvSpPr/>
          <p:nvPr/>
        </p:nvSpPr>
        <p:spPr>
          <a:xfrm>
            <a:off x="3305803" y="3636169"/>
            <a:ext cx="555900" cy="20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53"/>
          <p:cNvSpPr/>
          <p:nvPr/>
        </p:nvSpPr>
        <p:spPr>
          <a:xfrm>
            <a:off x="4212139" y="3636169"/>
            <a:ext cx="555900" cy="200100"/>
          </a:xfrm>
          <a:prstGeom prst="rect">
            <a:avLst/>
          </a:prstGeom>
          <a:solidFill>
            <a:srgbClr val="3D6AD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3"/>
          <p:cNvSpPr/>
          <p:nvPr/>
        </p:nvSpPr>
        <p:spPr>
          <a:xfrm>
            <a:off x="5118476" y="3636169"/>
            <a:ext cx="555900" cy="200100"/>
          </a:xfrm>
          <a:prstGeom prst="rect">
            <a:avLst/>
          </a:prstGeom>
          <a:solidFill>
            <a:srgbClr val="F7BF3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3"/>
          <p:cNvSpPr/>
          <p:nvPr/>
        </p:nvSpPr>
        <p:spPr>
          <a:xfrm>
            <a:off x="6931148" y="3636169"/>
            <a:ext cx="555900" cy="200100"/>
          </a:xfrm>
          <a:prstGeom prst="rect">
            <a:avLst/>
          </a:prstGeom>
          <a:solidFill>
            <a:srgbClr val="7A737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53"/>
          <p:cNvSpPr/>
          <p:nvPr/>
        </p:nvSpPr>
        <p:spPr>
          <a:xfrm>
            <a:off x="7837485" y="3636169"/>
            <a:ext cx="555900" cy="200100"/>
          </a:xfrm>
          <a:prstGeom prst="rect">
            <a:avLst/>
          </a:prstGeom>
          <a:solidFill>
            <a:srgbClr val="A09A9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3"/>
          <p:cNvSpPr/>
          <p:nvPr/>
        </p:nvSpPr>
        <p:spPr>
          <a:xfrm>
            <a:off x="6024812" y="3636169"/>
            <a:ext cx="555900" cy="200100"/>
          </a:xfrm>
          <a:prstGeom prst="rect">
            <a:avLst/>
          </a:prstGeom>
          <a:solidFill>
            <a:srgbClr val="CA930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3"/>
          <p:cNvSpPr txBox="1"/>
          <p:nvPr/>
        </p:nvSpPr>
        <p:spPr>
          <a:xfrm>
            <a:off x="6874369" y="3890369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122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115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112</a:t>
            </a:r>
            <a:endParaRPr sz="1100"/>
          </a:p>
        </p:txBody>
      </p:sp>
      <p:sp>
        <p:nvSpPr>
          <p:cNvPr id="544" name="Google Shape;544;p53"/>
          <p:cNvSpPr txBox="1"/>
          <p:nvPr/>
        </p:nvSpPr>
        <p:spPr>
          <a:xfrm>
            <a:off x="7780706" y="3890369"/>
            <a:ext cx="64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154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152</a:t>
            </a:r>
            <a:endParaRPr sz="1100"/>
          </a:p>
        </p:txBody>
      </p:sp>
      <p:sp>
        <p:nvSpPr>
          <p:cNvPr id="545" name="Google Shape;545;p53"/>
          <p:cNvSpPr/>
          <p:nvPr/>
        </p:nvSpPr>
        <p:spPr>
          <a:xfrm>
            <a:off x="7837485" y="2464594"/>
            <a:ext cx="555900" cy="20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ete Master Slides That Occur After this Slide">
  <p:cSld name="Delete Master Slides That Occur After this Slide">
    <p:bg>
      <p:bgPr>
        <a:solidFill>
          <a:schemeClr val="lt2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 txBox="1"/>
          <p:nvPr/>
        </p:nvSpPr>
        <p:spPr>
          <a:xfrm>
            <a:off x="1485900" y="1929074"/>
            <a:ext cx="6172200" cy="16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lang="en" sz="2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 NOT USE THIS LAYOUT</a:t>
            </a:r>
            <a:endParaRPr sz="1100"/>
          </a:p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sz="2400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lang="en" sz="2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DELETE ANY MASTER SLIDES THAT </a:t>
            </a:r>
            <a:br>
              <a:rPr b="1" lang="en" sz="2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" sz="2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OCCUR AFTER THIS SLIDE </a:t>
            </a:r>
            <a:br>
              <a:rPr b="1" lang="en" sz="24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2400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5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0" name="Google Shape;550;p55"/>
          <p:cNvSpPr txBox="1"/>
          <p:nvPr>
            <p:ph idx="1" type="body"/>
          </p:nvPr>
        </p:nvSpPr>
        <p:spPr>
          <a:xfrm>
            <a:off x="427224" y="1150828"/>
            <a:ext cx="82941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51" name="Google Shape;551;p55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2" name="Google Shape;552;p55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3" name="Google Shape;553;p55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tle and body">
  <p:cSld name="Ttle and body">
    <p:bg>
      <p:bgPr>
        <a:solidFill>
          <a:srgbClr val="282828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55" name="Google Shape;555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6"/>
          <p:cNvSpPr txBox="1"/>
          <p:nvPr>
            <p:ph idx="1" type="body"/>
          </p:nvPr>
        </p:nvSpPr>
        <p:spPr>
          <a:xfrm>
            <a:off x="576767" y="1019308"/>
            <a:ext cx="82296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62D9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57" name="Google Shape;557;p56"/>
          <p:cNvSpPr txBox="1"/>
          <p:nvPr>
            <p:ph idx="2" type="body"/>
          </p:nvPr>
        </p:nvSpPr>
        <p:spPr>
          <a:xfrm>
            <a:off x="573195" y="1676008"/>
            <a:ext cx="8236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62D966"/>
              </a:buClr>
              <a:buSzPts val="1700"/>
              <a:buNone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62D966"/>
              </a:buClr>
              <a:buSzPts val="2100"/>
              <a:buChar char="–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61950" lvl="2" marL="13716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62D966"/>
              </a:buClr>
              <a:buSzPts val="2100"/>
              <a:buChar char="–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61950" lvl="3" marL="18288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62D966"/>
              </a:buClr>
              <a:buSzPts val="2100"/>
              <a:buChar char="​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61950" lvl="4" marL="2286000" marR="12700" rtl="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2D966"/>
              </a:buClr>
              <a:buSzPts val="2100"/>
              <a:buChar char="​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58" name="Google Shape;558;p56"/>
          <p:cNvSpPr txBox="1"/>
          <p:nvPr>
            <p:ph idx="3" type="body"/>
          </p:nvPr>
        </p:nvSpPr>
        <p:spPr>
          <a:xfrm>
            <a:off x="581529" y="566639"/>
            <a:ext cx="82296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59" name="Google Shape;559;p56"/>
          <p:cNvSpPr txBox="1"/>
          <p:nvPr>
            <p:ph idx="12" type="sldNum"/>
          </p:nvPr>
        </p:nvSpPr>
        <p:spPr>
          <a:xfrm>
            <a:off x="4513040" y="4964906"/>
            <a:ext cx="117900" cy="119700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rgbClr val="282828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61" name="Google Shape;56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7"/>
          <p:cNvSpPr txBox="1"/>
          <p:nvPr>
            <p:ph idx="1" type="body"/>
          </p:nvPr>
        </p:nvSpPr>
        <p:spPr>
          <a:xfrm>
            <a:off x="567242" y="1017382"/>
            <a:ext cx="82296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62D9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63" name="Google Shape;563;p57"/>
          <p:cNvSpPr txBox="1"/>
          <p:nvPr>
            <p:ph idx="2" type="body"/>
          </p:nvPr>
        </p:nvSpPr>
        <p:spPr>
          <a:xfrm>
            <a:off x="567242" y="560070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64" name="Google Shape;564;p57"/>
          <p:cNvSpPr txBox="1"/>
          <p:nvPr>
            <p:ph idx="12" type="sldNum"/>
          </p:nvPr>
        </p:nvSpPr>
        <p:spPr>
          <a:xfrm>
            <a:off x="4513040" y="4964906"/>
            <a:ext cx="117900" cy="119700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DFAC3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8"/>
          <p:cNvSpPr txBox="1"/>
          <p:nvPr>
            <p:ph type="title"/>
          </p:nvPr>
        </p:nvSpPr>
        <p:spPr>
          <a:xfrm>
            <a:off x="666750" y="17002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7" name="Google Shape;567;p58"/>
          <p:cNvSpPr txBox="1"/>
          <p:nvPr>
            <p:ph idx="12" type="sldNum"/>
          </p:nvPr>
        </p:nvSpPr>
        <p:spPr>
          <a:xfrm>
            <a:off x="4484637" y="4905375"/>
            <a:ext cx="1698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9"/>
          <p:cNvSpPr txBox="1"/>
          <p:nvPr>
            <p:ph idx="12" type="sldNum"/>
          </p:nvPr>
        </p:nvSpPr>
        <p:spPr>
          <a:xfrm>
            <a:off x="8474775" y="4572000"/>
            <a:ext cx="402600" cy="279300"/>
          </a:xfrm>
          <a:prstGeom prst="rect">
            <a:avLst/>
          </a:prstGeom>
        </p:spPr>
        <p:txBody>
          <a:bodyPr anchorCtr="0" anchor="b" bIns="0" lIns="68575" spcFirstLastPara="1" rIns="0" wrap="square" tIns="34275">
            <a:noAutofit/>
          </a:bodyPr>
          <a:lstStyle>
            <a:lvl1pPr lvl="0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r Code copy 1" type="tx">
  <p:cSld name="TITLE_AND_BODY">
    <p:bg>
      <p:bgPr>
        <a:solidFill>
          <a:srgbClr val="000000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1"/>
          <p:cNvSpPr txBox="1"/>
          <p:nvPr>
            <p:ph idx="12" type="sldNum"/>
          </p:nvPr>
        </p:nvSpPr>
        <p:spPr>
          <a:xfrm>
            <a:off x="4489640" y="4964906"/>
            <a:ext cx="1659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 + Content">
  <p:cSld name="Stat + Content"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-2122714" y="-455839"/>
            <a:ext cx="5016225" cy="4200270"/>
          </a:xfrm>
          <a:custGeom>
            <a:rect b="b" l="l" r="r" t="t"/>
            <a:pathLst>
              <a:path extrusionOk="0" h="214" w="256">
                <a:moveTo>
                  <a:pt x="134" y="213"/>
                </a:moveTo>
                <a:cubicBezTo>
                  <a:pt x="200" y="184"/>
                  <a:pt x="245" y="123"/>
                  <a:pt x="251" y="76"/>
                </a:cubicBezTo>
                <a:cubicBezTo>
                  <a:pt x="256" y="35"/>
                  <a:pt x="234" y="0"/>
                  <a:pt x="191" y="0"/>
                </a:cubicBezTo>
                <a:cubicBezTo>
                  <a:pt x="148" y="0"/>
                  <a:pt x="131" y="33"/>
                  <a:pt x="131" y="33"/>
                </a:cubicBezTo>
                <a:cubicBezTo>
                  <a:pt x="131" y="33"/>
                  <a:pt x="111" y="0"/>
                  <a:pt x="69" y="0"/>
                </a:cubicBezTo>
                <a:cubicBezTo>
                  <a:pt x="26" y="0"/>
                  <a:pt x="0" y="34"/>
                  <a:pt x="8" y="76"/>
                </a:cubicBezTo>
                <a:cubicBezTo>
                  <a:pt x="17" y="118"/>
                  <a:pt x="65" y="189"/>
                  <a:pt x="126" y="213"/>
                </a:cubicBezTo>
                <a:cubicBezTo>
                  <a:pt x="128" y="214"/>
                  <a:pt x="131" y="214"/>
                  <a:pt x="134" y="213"/>
                </a:cubicBezTo>
              </a:path>
            </a:pathLst>
          </a:custGeom>
          <a:blipFill rotWithShape="1">
            <a:blip r:embed="rId2">
              <a:alphaModFix amt="39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1045368" y="1291748"/>
            <a:ext cx="27123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7900"/>
              <a:buNone/>
              <a:defRPr sz="11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1129919" y="2696072"/>
            <a:ext cx="26280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3959432" y="1008307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b="0"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4" type="body"/>
          </p:nvPr>
        </p:nvSpPr>
        <p:spPr>
          <a:xfrm>
            <a:off x="3959432" y="1618951"/>
            <a:ext cx="4767900" cy="26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89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b="0" sz="3300" cap="none">
                <a:latin typeface="Arial"/>
                <a:ea typeface="Arial"/>
                <a:cs typeface="Arial"/>
                <a:sym typeface="Arial"/>
              </a:defRPr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&amp; Bullets">
  <p:cSld name="1_Title &amp; Bullets">
    <p:bg>
      <p:bgPr>
        <a:solidFill>
          <a:srgbClr val="000000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2"/>
          <p:cNvSpPr txBox="1"/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b="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578" name="Google Shape;578;p62"/>
          <p:cNvSpPr txBox="1"/>
          <p:nvPr>
            <p:ph idx="1" type="body"/>
          </p:nvPr>
        </p:nvSpPr>
        <p:spPr>
          <a:xfrm>
            <a:off x="652463" y="1462088"/>
            <a:ext cx="7839000" cy="32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indent="-457200" lvl="0" marL="457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57200" lvl="2" marL="13716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57200" lvl="3" marL="18288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57200" lvl="4" marL="22860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62"/>
          <p:cNvSpPr txBox="1"/>
          <p:nvPr>
            <p:ph idx="12" type="sldNum"/>
          </p:nvPr>
        </p:nvSpPr>
        <p:spPr>
          <a:xfrm>
            <a:off x="4459035" y="4910138"/>
            <a:ext cx="216300" cy="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— Horizontal" type="title">
  <p:cSld name="TITLE">
    <p:bg>
      <p:bgPr>
        <a:solidFill>
          <a:schemeClr val="accent1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dmark-Cover.pdf" id="581" name="Google Shape;58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76636" y="1905000"/>
            <a:ext cx="3789947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3"/>
          <p:cNvSpPr txBox="1"/>
          <p:nvPr>
            <p:ph idx="12" type="sldNum"/>
          </p:nvPr>
        </p:nvSpPr>
        <p:spPr>
          <a:xfrm>
            <a:off x="6421435" y="4698013"/>
            <a:ext cx="13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">
  <p:cSld name="Presentation Title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4"/>
          <p:cNvSpPr txBox="1"/>
          <p:nvPr>
            <p:ph type="title"/>
          </p:nvPr>
        </p:nvSpPr>
        <p:spPr>
          <a:xfrm>
            <a:off x="571500" y="2089377"/>
            <a:ext cx="8001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585" name="Google Shape;585;p64"/>
          <p:cNvSpPr txBox="1"/>
          <p:nvPr>
            <p:ph idx="1" type="body"/>
          </p:nvPr>
        </p:nvSpPr>
        <p:spPr>
          <a:xfrm>
            <a:off x="571500" y="3867150"/>
            <a:ext cx="80010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Arial"/>
              <a:buNone/>
              <a:defRPr b="1" sz="2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Arial"/>
              <a:buNone/>
              <a:defRPr b="1" sz="2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Arial"/>
              <a:buNone/>
              <a:defRPr b="1" sz="2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Arial"/>
              <a:buNone/>
              <a:defRPr b="1" sz="2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Font typeface="Arial"/>
              <a:buNone/>
              <a:defRPr b="1" sz="23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64"/>
          <p:cNvSpPr txBox="1"/>
          <p:nvPr>
            <p:ph idx="2" type="body"/>
          </p:nvPr>
        </p:nvSpPr>
        <p:spPr>
          <a:xfrm>
            <a:off x="571500" y="4286250"/>
            <a:ext cx="8001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8490"/>
              </a:buClr>
              <a:buSzPts val="3800"/>
              <a:buFont typeface="Arial"/>
              <a:buNone/>
              <a:defRPr sz="3800">
                <a:solidFill>
                  <a:srgbClr val="7D8490"/>
                </a:solidFill>
              </a:defRPr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64"/>
          <p:cNvSpPr txBox="1"/>
          <p:nvPr>
            <p:ph idx="12" type="sldNum"/>
          </p:nvPr>
        </p:nvSpPr>
        <p:spPr>
          <a:xfrm>
            <a:off x="6421435" y="4698013"/>
            <a:ext cx="13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">
  <p:cSld name="Bulle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5"/>
          <p:cNvSpPr txBox="1"/>
          <p:nvPr>
            <p:ph type="title"/>
          </p:nvPr>
        </p:nvSpPr>
        <p:spPr>
          <a:xfrm>
            <a:off x="571500" y="390525"/>
            <a:ext cx="8001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590" name="Google Shape;590;p65"/>
          <p:cNvSpPr txBox="1"/>
          <p:nvPr>
            <p:ph idx="1" type="body"/>
          </p:nvPr>
        </p:nvSpPr>
        <p:spPr>
          <a:xfrm>
            <a:off x="571500" y="1166813"/>
            <a:ext cx="8001000" cy="3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65"/>
          <p:cNvSpPr txBox="1"/>
          <p:nvPr>
            <p:ph idx="12" type="sldNum"/>
          </p:nvPr>
        </p:nvSpPr>
        <p:spPr>
          <a:xfrm>
            <a:off x="6421435" y="4698013"/>
            <a:ext cx="13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d (Full)">
  <p:cSld name="Card (Full)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>
            <a:off x="185737" y="190500"/>
            <a:ext cx="8763000" cy="4762500"/>
          </a:xfrm>
          <a:prstGeom prst="roundRect">
            <a:avLst>
              <a:gd fmla="val 279" name="adj"/>
            </a:avLst>
          </a:prstGeom>
          <a:solidFill>
            <a:srgbClr val="FFFFFF"/>
          </a:solidFill>
          <a:ln cap="flat" cmpd="sng" w="12700">
            <a:solidFill>
              <a:srgbClr val="DBDEE2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2700" rotWithShape="0" dir="5400000" dist="12700">
              <a:srgbClr val="BBC0C7"/>
            </a:outerShdw>
          </a:effectLst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594;p66"/>
          <p:cNvSpPr txBox="1"/>
          <p:nvPr>
            <p:ph idx="12" type="sldNum"/>
          </p:nvPr>
        </p:nvSpPr>
        <p:spPr>
          <a:xfrm>
            <a:off x="6421435" y="4698013"/>
            <a:ext cx="13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chemeClr val="accent1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dmark-Cover.pdf" id="596" name="Google Shape;59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76636" y="1905000"/>
            <a:ext cx="3789947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7"/>
          <p:cNvSpPr txBox="1"/>
          <p:nvPr>
            <p:ph type="title"/>
          </p:nvPr>
        </p:nvSpPr>
        <p:spPr>
          <a:xfrm>
            <a:off x="553642" y="409873"/>
            <a:ext cx="80277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4300"/>
              <a:buFont typeface="Helvetica Neue"/>
              <a:buNone/>
              <a:defRPr b="0" sz="4300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598" name="Google Shape;598;p67"/>
          <p:cNvSpPr txBox="1"/>
          <p:nvPr>
            <p:ph idx="1" type="body"/>
          </p:nvPr>
        </p:nvSpPr>
        <p:spPr>
          <a:xfrm>
            <a:off x="553642" y="819746"/>
            <a:ext cx="8027700" cy="3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67"/>
          <p:cNvSpPr txBox="1"/>
          <p:nvPr>
            <p:ph idx="12" type="sldNum"/>
          </p:nvPr>
        </p:nvSpPr>
        <p:spPr>
          <a:xfrm>
            <a:off x="6421435" y="4698013"/>
            <a:ext cx="13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500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bullets">
  <p:cSld name="Title with bullets">
    <p:bg>
      <p:bgPr>
        <a:solidFill>
          <a:schemeClr val="accent1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8"/>
          <p:cNvSpPr txBox="1"/>
          <p:nvPr>
            <p:ph type="title"/>
          </p:nvPr>
        </p:nvSpPr>
        <p:spPr>
          <a:xfrm>
            <a:off x="457200" y="205978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02" name="Google Shape;602;p68"/>
          <p:cNvSpPr txBox="1"/>
          <p:nvPr>
            <p:ph idx="1" type="body"/>
          </p:nvPr>
        </p:nvSpPr>
        <p:spPr>
          <a:xfrm>
            <a:off x="457200" y="1035844"/>
            <a:ext cx="8236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Tahoma"/>
              <a:buNone/>
              <a:defRPr b="1" sz="23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74650" lvl="1" marL="9144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300"/>
              <a:buFont typeface="Tahoma"/>
              <a:buChar char="•"/>
              <a:defRPr b="1" sz="19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Tahoma"/>
              <a:buChar char="•"/>
              <a:defRPr b="1" sz="1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61950" lvl="3" marL="18288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Tahoma"/>
              <a:buChar char="•"/>
              <a:defRPr b="1" sz="1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61950" lvl="4" marL="22860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Tahoma"/>
              <a:buChar char="•"/>
              <a:defRPr b="1" sz="17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68"/>
          <p:cNvSpPr txBox="1"/>
          <p:nvPr>
            <p:ph idx="12" type="sldNum"/>
          </p:nvPr>
        </p:nvSpPr>
        <p:spPr>
          <a:xfrm>
            <a:off x="4484236" y="4964906"/>
            <a:ext cx="17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bullets copy 1">
  <p:cSld name="Title with bullets copy 1">
    <p:bg>
      <p:bgPr>
        <a:solidFill>
          <a:schemeClr val="accent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9"/>
          <p:cNvSpPr txBox="1"/>
          <p:nvPr>
            <p:ph type="title"/>
          </p:nvPr>
        </p:nvSpPr>
        <p:spPr>
          <a:xfrm>
            <a:off x="457200" y="205978"/>
            <a:ext cx="82368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rial"/>
              <a:buNone/>
              <a:defRPr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06" name="Google Shape;606;p69"/>
          <p:cNvSpPr txBox="1"/>
          <p:nvPr>
            <p:ph idx="1" type="body"/>
          </p:nvPr>
        </p:nvSpPr>
        <p:spPr>
          <a:xfrm>
            <a:off x="457200" y="1035844"/>
            <a:ext cx="82368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300"/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12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BCDDF1"/>
              </a:buClr>
              <a:buSzPts val="2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69"/>
          <p:cNvSpPr txBox="1"/>
          <p:nvPr>
            <p:ph idx="12" type="sldNum"/>
          </p:nvPr>
        </p:nvSpPr>
        <p:spPr>
          <a:xfrm>
            <a:off x="4489640" y="4964906"/>
            <a:ext cx="1659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chemeClr val="accent1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0"/>
          <p:cNvSpPr txBox="1"/>
          <p:nvPr>
            <p:ph idx="12" type="sldNum"/>
          </p:nvPr>
        </p:nvSpPr>
        <p:spPr>
          <a:xfrm>
            <a:off x="4484236" y="4964906"/>
            <a:ext cx="17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with bullets">
  <p:cSld name="1_Title with bullets">
    <p:bg>
      <p:bgPr>
        <a:solidFill>
          <a:schemeClr val="accen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1"/>
          <p:cNvSpPr txBox="1"/>
          <p:nvPr>
            <p:ph type="title"/>
          </p:nvPr>
        </p:nvSpPr>
        <p:spPr>
          <a:xfrm>
            <a:off x="457200" y="205978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12" name="Google Shape;612;p71"/>
          <p:cNvSpPr txBox="1"/>
          <p:nvPr>
            <p:ph idx="1" type="body"/>
          </p:nvPr>
        </p:nvSpPr>
        <p:spPr>
          <a:xfrm>
            <a:off x="457200" y="1035844"/>
            <a:ext cx="8236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300"/>
              <a:buFont typeface="Arial"/>
              <a:buChar char="•"/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71"/>
          <p:cNvSpPr txBox="1"/>
          <p:nvPr>
            <p:ph idx="12" type="sldNum"/>
          </p:nvPr>
        </p:nvSpPr>
        <p:spPr>
          <a:xfrm>
            <a:off x="4484236" y="4964906"/>
            <a:ext cx="17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 header">
  <p:cSld name="Title with Sub header">
    <p:bg>
      <p:bgPr>
        <a:solidFill>
          <a:schemeClr val="accent1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2"/>
          <p:cNvSpPr txBox="1"/>
          <p:nvPr>
            <p:ph idx="1" type="body"/>
          </p:nvPr>
        </p:nvSpPr>
        <p:spPr>
          <a:xfrm>
            <a:off x="457200" y="785813"/>
            <a:ext cx="8229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DDF1"/>
              </a:buClr>
              <a:buSzPts val="2500"/>
              <a:buFont typeface="Arial"/>
              <a:buNone/>
              <a:defRPr sz="2500">
                <a:solidFill>
                  <a:srgbClr val="BCDDF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72"/>
          <p:cNvSpPr txBox="1"/>
          <p:nvPr>
            <p:ph type="title"/>
          </p:nvPr>
        </p:nvSpPr>
        <p:spPr>
          <a:xfrm>
            <a:off x="457200" y="205978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17" name="Google Shape;617;p72"/>
          <p:cNvSpPr txBox="1"/>
          <p:nvPr>
            <p:ph idx="2" type="body"/>
          </p:nvPr>
        </p:nvSpPr>
        <p:spPr>
          <a:xfrm>
            <a:off x="457200" y="1471613"/>
            <a:ext cx="8236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300"/>
              <a:buFont typeface="Arial"/>
              <a:buChar char="•"/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72"/>
          <p:cNvSpPr txBox="1"/>
          <p:nvPr>
            <p:ph idx="12" type="sldNum"/>
          </p:nvPr>
        </p:nvSpPr>
        <p:spPr>
          <a:xfrm>
            <a:off x="4484236" y="4964906"/>
            <a:ext cx="17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with bullets copy 1">
  <p:cSld name="1_Title with bullets copy 1">
    <p:bg>
      <p:bgPr>
        <a:solidFill>
          <a:schemeClr val="accent1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73"/>
          <p:cNvSpPr txBox="1"/>
          <p:nvPr>
            <p:ph type="title"/>
          </p:nvPr>
        </p:nvSpPr>
        <p:spPr>
          <a:xfrm>
            <a:off x="457200" y="205978"/>
            <a:ext cx="82368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rial"/>
              <a:buNone/>
              <a:defRPr b="0" sz="3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21" name="Google Shape;621;p73"/>
          <p:cNvSpPr txBox="1"/>
          <p:nvPr>
            <p:ph idx="1" type="body"/>
          </p:nvPr>
        </p:nvSpPr>
        <p:spPr>
          <a:xfrm>
            <a:off x="457200" y="1035844"/>
            <a:ext cx="8236800" cy="3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300"/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000"/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73"/>
          <p:cNvSpPr txBox="1"/>
          <p:nvPr>
            <p:ph idx="12" type="sldNum"/>
          </p:nvPr>
        </p:nvSpPr>
        <p:spPr>
          <a:xfrm>
            <a:off x="4489640" y="4964906"/>
            <a:ext cx="1659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with bullets">
  <p:cSld name="2_Title with bullets">
    <p:bg>
      <p:bgPr>
        <a:solidFill>
          <a:schemeClr val="accent1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4"/>
          <p:cNvSpPr txBox="1"/>
          <p:nvPr>
            <p:ph type="title"/>
          </p:nvPr>
        </p:nvSpPr>
        <p:spPr>
          <a:xfrm>
            <a:off x="457200" y="205978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b="0"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25" name="Google Shape;625;p74"/>
          <p:cNvSpPr txBox="1"/>
          <p:nvPr>
            <p:ph idx="1" type="body"/>
          </p:nvPr>
        </p:nvSpPr>
        <p:spPr>
          <a:xfrm>
            <a:off x="457200" y="1035844"/>
            <a:ext cx="8236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4650" lvl="1" marL="9144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300"/>
              <a:buFont typeface="Arial"/>
              <a:buChar char="•"/>
              <a:def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127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BCDDF1"/>
              </a:buClr>
              <a:buSzPts val="2100"/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74"/>
          <p:cNvSpPr txBox="1"/>
          <p:nvPr>
            <p:ph idx="12" type="sldNum"/>
          </p:nvPr>
        </p:nvSpPr>
        <p:spPr>
          <a:xfrm>
            <a:off x="4484236" y="4964906"/>
            <a:ext cx="175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slide">
  <p:cSld name="Chart slide">
    <p:bg>
      <p:bgPr>
        <a:solidFill>
          <a:srgbClr val="000000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ground image.jpg" id="628" name="Google Shape;628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5"/>
          <p:cNvSpPr/>
          <p:nvPr/>
        </p:nvSpPr>
        <p:spPr>
          <a:xfrm>
            <a:off x="-19987" y="-15535"/>
            <a:ext cx="9184200" cy="5174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2390">
                <a:srgbClr val="000000">
                  <a:alpha val="18431"/>
                </a:srgbClr>
              </a:gs>
              <a:gs pos="100000">
                <a:srgbClr val="000000">
                  <a:alpha val="3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1270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0" name="Google Shape;630;p75"/>
          <p:cNvSpPr/>
          <p:nvPr/>
        </p:nvSpPr>
        <p:spPr>
          <a:xfrm>
            <a:off x="9686" y="16797"/>
            <a:ext cx="9093300" cy="510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12700" marR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1" name="Google Shape;631;p75"/>
          <p:cNvSpPr txBox="1"/>
          <p:nvPr>
            <p:ph idx="1" type="body"/>
          </p:nvPr>
        </p:nvSpPr>
        <p:spPr>
          <a:xfrm>
            <a:off x="504825" y="1019175"/>
            <a:ext cx="8229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A543D"/>
              </a:buClr>
              <a:buSzPts val="2500"/>
              <a:buFont typeface="Arial"/>
              <a:buNone/>
              <a:defRPr sz="2500">
                <a:solidFill>
                  <a:srgbClr val="DA543D"/>
                </a:solidFill>
              </a:defRPr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75"/>
          <p:cNvSpPr txBox="1"/>
          <p:nvPr>
            <p:ph type="title"/>
          </p:nvPr>
        </p:nvSpPr>
        <p:spPr>
          <a:xfrm>
            <a:off x="457200" y="491728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800"/>
              <a:buFont typeface="Arial"/>
              <a:buNone/>
              <a:defRPr b="0" sz="38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9pPr>
          </a:lstStyle>
          <a:p/>
        </p:txBody>
      </p:sp>
      <p:sp>
        <p:nvSpPr>
          <p:cNvPr id="633" name="Google Shape;633;p75"/>
          <p:cNvSpPr txBox="1"/>
          <p:nvPr>
            <p:ph idx="12" type="sldNum"/>
          </p:nvPr>
        </p:nvSpPr>
        <p:spPr>
          <a:xfrm>
            <a:off x="4483635" y="4964906"/>
            <a:ext cx="1767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>
            <a:lvl1pPr indent="0" lvl="0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rgbClr val="BCDDF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copy">
  <p:cSld name="TITLE SLIDE copy">
    <p:bg>
      <p:bgPr>
        <a:solidFill>
          <a:srgbClr val="000000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pedImage.pdf" id="635" name="Google Shape;635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98871" y="4011373"/>
            <a:ext cx="878900" cy="180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roppedImage.pdf" id="636" name="Google Shape;636;p76"/>
          <p:cNvPicPr preferRelativeResize="0"/>
          <p:nvPr/>
        </p:nvPicPr>
        <p:blipFill rotWithShape="1">
          <a:blip r:embed="rId3">
            <a:alphaModFix amt="34000"/>
          </a:blip>
          <a:srcRect b="0" l="0" r="0" t="0"/>
          <a:stretch/>
        </p:blipFill>
        <p:spPr>
          <a:xfrm>
            <a:off x="5281613" y="1242818"/>
            <a:ext cx="7853366" cy="794408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6"/>
          <p:cNvSpPr txBox="1"/>
          <p:nvPr>
            <p:ph idx="1" type="body"/>
          </p:nvPr>
        </p:nvSpPr>
        <p:spPr>
          <a:xfrm>
            <a:off x="457200" y="2013533"/>
            <a:ext cx="82344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76"/>
          <p:cNvSpPr txBox="1"/>
          <p:nvPr>
            <p:ph idx="2" type="body"/>
          </p:nvPr>
        </p:nvSpPr>
        <p:spPr>
          <a:xfrm>
            <a:off x="457200" y="3943133"/>
            <a:ext cx="82344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76"/>
          <p:cNvSpPr txBox="1"/>
          <p:nvPr>
            <p:ph idx="3" type="body"/>
          </p:nvPr>
        </p:nvSpPr>
        <p:spPr>
          <a:xfrm>
            <a:off x="457200" y="4271745"/>
            <a:ext cx="82344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2000"/>
              <a:buFont typeface="Arial"/>
              <a:buNone/>
              <a:defRPr sz="20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indent="-228600" lvl="5" marL="2743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76"/>
          <p:cNvSpPr txBox="1"/>
          <p:nvPr>
            <p:ph idx="12" type="sldNum"/>
          </p:nvPr>
        </p:nvSpPr>
        <p:spPr>
          <a:xfrm>
            <a:off x="4511258" y="4967288"/>
            <a:ext cx="127500" cy="1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buNone/>
              <a:defRPr sz="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Image">
  <p:cSld name="Full Page Image">
    <p:bg>
      <p:bgPr>
        <a:solidFill>
          <a:srgbClr val="B4C7E7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Images">
  <p:cSld name="3-Up Images">
    <p:bg>
      <p:bgPr>
        <a:solidFill>
          <a:srgbClr val="B3C6E7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9"/>
          <p:cNvSpPr/>
          <p:nvPr>
            <p:ph idx="2" type="pic"/>
          </p:nvPr>
        </p:nvSpPr>
        <p:spPr>
          <a:xfrm>
            <a:off x="-1" y="0"/>
            <a:ext cx="3048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79"/>
          <p:cNvSpPr/>
          <p:nvPr>
            <p:ph idx="3" type="pic"/>
          </p:nvPr>
        </p:nvSpPr>
        <p:spPr>
          <a:xfrm>
            <a:off x="3047999" y="0"/>
            <a:ext cx="3048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79"/>
          <p:cNvSpPr/>
          <p:nvPr>
            <p:ph idx="4" type="pic"/>
          </p:nvPr>
        </p:nvSpPr>
        <p:spPr>
          <a:xfrm>
            <a:off x="6095999" y="0"/>
            <a:ext cx="3048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 Images">
  <p:cSld name="4-Up Images">
    <p:bg>
      <p:bgPr>
        <a:solidFill>
          <a:srgbClr val="B3C6E7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0"/>
          <p:cNvSpPr/>
          <p:nvPr>
            <p:ph idx="2" type="pic"/>
          </p:nvPr>
        </p:nvSpPr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0" name="Google Shape;650;p80"/>
          <p:cNvSpPr/>
          <p:nvPr>
            <p:ph idx="3" type="pic"/>
          </p:nvPr>
        </p:nvSpPr>
        <p:spPr>
          <a:xfrm>
            <a:off x="228600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80"/>
          <p:cNvSpPr/>
          <p:nvPr>
            <p:ph idx="4" type="pic"/>
          </p:nvPr>
        </p:nvSpPr>
        <p:spPr>
          <a:xfrm>
            <a:off x="457200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80"/>
          <p:cNvSpPr/>
          <p:nvPr>
            <p:ph idx="5" type="pic"/>
          </p:nvPr>
        </p:nvSpPr>
        <p:spPr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86400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Up Images">
  <p:cSld name="6-Up Images">
    <p:bg>
      <p:bgPr>
        <a:solidFill>
          <a:srgbClr val="B4C7E7"/>
        </a:soli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1"/>
          <p:cNvSpPr/>
          <p:nvPr>
            <p:ph idx="2" type="pic"/>
          </p:nvPr>
        </p:nvSpPr>
        <p:spPr>
          <a:xfrm>
            <a:off x="3046095" y="0"/>
            <a:ext cx="30519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5" name="Google Shape;655;p81"/>
          <p:cNvSpPr/>
          <p:nvPr>
            <p:ph idx="3" type="pic"/>
          </p:nvPr>
        </p:nvSpPr>
        <p:spPr>
          <a:xfrm>
            <a:off x="6117591" y="0"/>
            <a:ext cx="30264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81"/>
          <p:cNvSpPr/>
          <p:nvPr>
            <p:ph idx="4" type="pic"/>
          </p:nvPr>
        </p:nvSpPr>
        <p:spPr>
          <a:xfrm>
            <a:off x="0" y="0"/>
            <a:ext cx="3039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7" name="Google Shape;657;p81"/>
          <p:cNvSpPr/>
          <p:nvPr>
            <p:ph idx="5" type="pic"/>
          </p:nvPr>
        </p:nvSpPr>
        <p:spPr>
          <a:xfrm>
            <a:off x="3046095" y="2571750"/>
            <a:ext cx="30519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8" name="Google Shape;658;p81"/>
          <p:cNvSpPr/>
          <p:nvPr>
            <p:ph idx="6" type="pic"/>
          </p:nvPr>
        </p:nvSpPr>
        <p:spPr>
          <a:xfrm>
            <a:off x="6117591" y="2571750"/>
            <a:ext cx="30264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9" name="Google Shape;659;p81"/>
          <p:cNvSpPr/>
          <p:nvPr>
            <p:ph idx="7" type="pic"/>
          </p:nvPr>
        </p:nvSpPr>
        <p:spPr>
          <a:xfrm>
            <a:off x="0" y="2571750"/>
            <a:ext cx="3039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Up-Images B">
  <p:cSld name="4-Up-Images B">
    <p:bg>
      <p:bgPr>
        <a:solidFill>
          <a:srgbClr val="B4C7E7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2"/>
          <p:cNvSpPr/>
          <p:nvPr>
            <p:ph idx="2" type="pic"/>
          </p:nvPr>
        </p:nvSpPr>
        <p:spPr>
          <a:xfrm>
            <a:off x="-1" y="0"/>
            <a:ext cx="60927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82"/>
          <p:cNvSpPr/>
          <p:nvPr>
            <p:ph idx="3" type="pic"/>
          </p:nvPr>
        </p:nvSpPr>
        <p:spPr>
          <a:xfrm>
            <a:off x="6097658" y="0"/>
            <a:ext cx="30462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82"/>
          <p:cNvSpPr/>
          <p:nvPr>
            <p:ph idx="4" type="pic"/>
          </p:nvPr>
        </p:nvSpPr>
        <p:spPr>
          <a:xfrm>
            <a:off x="1" y="2571750"/>
            <a:ext cx="30462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82"/>
          <p:cNvSpPr/>
          <p:nvPr>
            <p:ph idx="5" type="pic"/>
          </p:nvPr>
        </p:nvSpPr>
        <p:spPr>
          <a:xfrm>
            <a:off x="3051328" y="2571750"/>
            <a:ext cx="60927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idx="1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419695" y="258008"/>
            <a:ext cx="82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27224" y="1150828"/>
            <a:ext cx="82941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​"/>
              <a:defRPr>
                <a:solidFill>
                  <a:schemeClr val="accen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65">
          <p15:clr>
            <a:srgbClr val="FBAE40"/>
          </p15:clr>
        </p15:guide>
        <p15:guide id="4" pos="549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Up Horizontal">
  <p:cSld name="3-Up Horizontal">
    <p:bg>
      <p:bgPr>
        <a:solidFill>
          <a:srgbClr val="B3C6E7"/>
        </a:solidFill>
      </p:bgPr>
    </p:bg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3"/>
          <p:cNvSpPr/>
          <p:nvPr>
            <p:ph idx="2" type="pic"/>
          </p:nvPr>
        </p:nvSpPr>
        <p:spPr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83"/>
          <p:cNvSpPr/>
          <p:nvPr>
            <p:ph idx="3" type="pic"/>
          </p:nvPr>
        </p:nvSpPr>
        <p:spPr>
          <a:xfrm>
            <a:off x="0" y="1714500"/>
            <a:ext cx="91440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8" name="Google Shape;668;p83"/>
          <p:cNvSpPr/>
          <p:nvPr>
            <p:ph idx="4" type="pic"/>
          </p:nvPr>
        </p:nvSpPr>
        <p:spPr>
          <a:xfrm>
            <a:off x="0" y="3429000"/>
            <a:ext cx="91440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l Anecdote">
  <p:cSld name="Personal Anecdote">
    <p:bg>
      <p:bgPr>
        <a:solidFill>
          <a:srgbClr val="B3C6E7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4"/>
          <p:cNvSpPr/>
          <p:nvPr/>
        </p:nvSpPr>
        <p:spPr>
          <a:xfrm rot="-362405">
            <a:off x="1493183" y="433608"/>
            <a:ext cx="2953697" cy="4269318"/>
          </a:xfrm>
          <a:prstGeom prst="rect">
            <a:avLst/>
          </a:prstGeom>
          <a:noFill/>
          <a:ln cap="flat" cmpd="sng" w="603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84"/>
          <p:cNvSpPr/>
          <p:nvPr>
            <p:ph idx="2" type="pic"/>
          </p:nvPr>
        </p:nvSpPr>
        <p:spPr>
          <a:xfrm rot="-383097">
            <a:off x="1534073" y="464334"/>
            <a:ext cx="2883788" cy="4207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84"/>
          <p:cNvSpPr/>
          <p:nvPr>
            <p:ph idx="3" type="pic"/>
          </p:nvPr>
        </p:nvSpPr>
        <p:spPr>
          <a:xfrm rot="749139">
            <a:off x="4587214" y="1897320"/>
            <a:ext cx="3412198" cy="226761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84"/>
          <p:cNvSpPr/>
          <p:nvPr/>
        </p:nvSpPr>
        <p:spPr>
          <a:xfrm rot="743992">
            <a:off x="4557445" y="1866920"/>
            <a:ext cx="3470354" cy="2334167"/>
          </a:xfrm>
          <a:prstGeom prst="rect">
            <a:avLst/>
          </a:prstGeom>
          <a:noFill/>
          <a:ln cap="flat" cmpd="sng" w="603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Grid A">
  <p:cSld name="Photo Grid A">
    <p:bg>
      <p:bgPr>
        <a:solidFill>
          <a:srgbClr val="B4C7E7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5"/>
          <p:cNvSpPr/>
          <p:nvPr>
            <p:ph idx="2" type="pic"/>
          </p:nvPr>
        </p:nvSpPr>
        <p:spPr>
          <a:xfrm>
            <a:off x="0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6" name="Google Shape;676;p85"/>
          <p:cNvSpPr/>
          <p:nvPr>
            <p:ph idx="3" type="pic"/>
          </p:nvPr>
        </p:nvSpPr>
        <p:spPr>
          <a:xfrm>
            <a:off x="609599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7" name="Google Shape;677;p85"/>
          <p:cNvSpPr/>
          <p:nvPr>
            <p:ph idx="4" type="pic"/>
          </p:nvPr>
        </p:nvSpPr>
        <p:spPr>
          <a:xfrm>
            <a:off x="1219199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8" name="Google Shape;678;p85"/>
          <p:cNvSpPr/>
          <p:nvPr>
            <p:ph idx="5" type="pic"/>
          </p:nvPr>
        </p:nvSpPr>
        <p:spPr>
          <a:xfrm>
            <a:off x="3657599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9" name="Google Shape;679;p85"/>
          <p:cNvSpPr/>
          <p:nvPr>
            <p:ph idx="6" type="pic"/>
          </p:nvPr>
        </p:nvSpPr>
        <p:spPr>
          <a:xfrm>
            <a:off x="4267196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0" name="Google Shape;680;p85"/>
          <p:cNvSpPr/>
          <p:nvPr>
            <p:ph idx="7" type="pic"/>
          </p:nvPr>
        </p:nvSpPr>
        <p:spPr>
          <a:xfrm>
            <a:off x="4876800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1" name="Google Shape;681;p85"/>
          <p:cNvSpPr/>
          <p:nvPr>
            <p:ph idx="8" type="pic"/>
          </p:nvPr>
        </p:nvSpPr>
        <p:spPr>
          <a:xfrm>
            <a:off x="5486400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2" name="Google Shape;682;p85"/>
          <p:cNvSpPr/>
          <p:nvPr>
            <p:ph idx="9" type="pic"/>
          </p:nvPr>
        </p:nvSpPr>
        <p:spPr>
          <a:xfrm>
            <a:off x="6096000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3" name="Google Shape;683;p85"/>
          <p:cNvSpPr/>
          <p:nvPr>
            <p:ph idx="13" type="pic"/>
          </p:nvPr>
        </p:nvSpPr>
        <p:spPr>
          <a:xfrm>
            <a:off x="6705600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4" name="Google Shape;684;p85"/>
          <p:cNvSpPr/>
          <p:nvPr>
            <p:ph idx="14" type="pic"/>
          </p:nvPr>
        </p:nvSpPr>
        <p:spPr>
          <a:xfrm>
            <a:off x="7315200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85"/>
          <p:cNvSpPr/>
          <p:nvPr>
            <p:ph idx="15" type="pic"/>
          </p:nvPr>
        </p:nvSpPr>
        <p:spPr>
          <a:xfrm>
            <a:off x="1828795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85"/>
          <p:cNvSpPr/>
          <p:nvPr>
            <p:ph idx="16" type="pic"/>
          </p:nvPr>
        </p:nvSpPr>
        <p:spPr>
          <a:xfrm>
            <a:off x="2438394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85"/>
          <p:cNvSpPr/>
          <p:nvPr>
            <p:ph idx="17" type="pic"/>
          </p:nvPr>
        </p:nvSpPr>
        <p:spPr>
          <a:xfrm>
            <a:off x="3047995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8" name="Google Shape;688;p85"/>
          <p:cNvSpPr/>
          <p:nvPr>
            <p:ph idx="18" type="pic"/>
          </p:nvPr>
        </p:nvSpPr>
        <p:spPr>
          <a:xfrm>
            <a:off x="7924799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9" name="Google Shape;689;p85"/>
          <p:cNvSpPr/>
          <p:nvPr>
            <p:ph idx="19" type="pic"/>
          </p:nvPr>
        </p:nvSpPr>
        <p:spPr>
          <a:xfrm>
            <a:off x="8534398" y="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0" name="Google Shape;690;p85"/>
          <p:cNvSpPr/>
          <p:nvPr>
            <p:ph idx="20" type="pic"/>
          </p:nvPr>
        </p:nvSpPr>
        <p:spPr>
          <a:xfrm>
            <a:off x="0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1" name="Google Shape;691;p85"/>
          <p:cNvSpPr/>
          <p:nvPr>
            <p:ph idx="21" type="pic"/>
          </p:nvPr>
        </p:nvSpPr>
        <p:spPr>
          <a:xfrm>
            <a:off x="609599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2" name="Google Shape;692;p85"/>
          <p:cNvSpPr/>
          <p:nvPr>
            <p:ph idx="22" type="pic"/>
          </p:nvPr>
        </p:nvSpPr>
        <p:spPr>
          <a:xfrm>
            <a:off x="1219199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3" name="Google Shape;693;p85"/>
          <p:cNvSpPr/>
          <p:nvPr>
            <p:ph idx="23" type="pic"/>
          </p:nvPr>
        </p:nvSpPr>
        <p:spPr>
          <a:xfrm>
            <a:off x="3657599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85"/>
          <p:cNvSpPr/>
          <p:nvPr>
            <p:ph idx="24" type="pic"/>
          </p:nvPr>
        </p:nvSpPr>
        <p:spPr>
          <a:xfrm>
            <a:off x="4267196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85"/>
          <p:cNvSpPr/>
          <p:nvPr>
            <p:ph idx="25" type="pic"/>
          </p:nvPr>
        </p:nvSpPr>
        <p:spPr>
          <a:xfrm>
            <a:off x="4876800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6" name="Google Shape;696;p85"/>
          <p:cNvSpPr/>
          <p:nvPr>
            <p:ph idx="26" type="pic"/>
          </p:nvPr>
        </p:nvSpPr>
        <p:spPr>
          <a:xfrm>
            <a:off x="5486400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85"/>
          <p:cNvSpPr/>
          <p:nvPr>
            <p:ph idx="27" type="pic"/>
          </p:nvPr>
        </p:nvSpPr>
        <p:spPr>
          <a:xfrm>
            <a:off x="6096000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85"/>
          <p:cNvSpPr/>
          <p:nvPr>
            <p:ph idx="28" type="pic"/>
          </p:nvPr>
        </p:nvSpPr>
        <p:spPr>
          <a:xfrm>
            <a:off x="6705600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9" name="Google Shape;699;p85"/>
          <p:cNvSpPr/>
          <p:nvPr>
            <p:ph idx="29" type="pic"/>
          </p:nvPr>
        </p:nvSpPr>
        <p:spPr>
          <a:xfrm>
            <a:off x="7315200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0" name="Google Shape;700;p85"/>
          <p:cNvSpPr/>
          <p:nvPr>
            <p:ph idx="30" type="pic"/>
          </p:nvPr>
        </p:nvSpPr>
        <p:spPr>
          <a:xfrm>
            <a:off x="1828795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1" name="Google Shape;701;p85"/>
          <p:cNvSpPr/>
          <p:nvPr>
            <p:ph idx="31" type="pic"/>
          </p:nvPr>
        </p:nvSpPr>
        <p:spPr>
          <a:xfrm>
            <a:off x="2438394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85"/>
          <p:cNvSpPr/>
          <p:nvPr>
            <p:ph idx="32" type="pic"/>
          </p:nvPr>
        </p:nvSpPr>
        <p:spPr>
          <a:xfrm>
            <a:off x="3047995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85"/>
          <p:cNvSpPr/>
          <p:nvPr>
            <p:ph idx="33" type="pic"/>
          </p:nvPr>
        </p:nvSpPr>
        <p:spPr>
          <a:xfrm>
            <a:off x="7924799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85"/>
          <p:cNvSpPr/>
          <p:nvPr>
            <p:ph idx="34" type="pic"/>
          </p:nvPr>
        </p:nvSpPr>
        <p:spPr>
          <a:xfrm>
            <a:off x="8534398" y="64293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85"/>
          <p:cNvSpPr/>
          <p:nvPr>
            <p:ph idx="35" type="pic"/>
          </p:nvPr>
        </p:nvSpPr>
        <p:spPr>
          <a:xfrm>
            <a:off x="0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85"/>
          <p:cNvSpPr/>
          <p:nvPr>
            <p:ph idx="36" type="pic"/>
          </p:nvPr>
        </p:nvSpPr>
        <p:spPr>
          <a:xfrm>
            <a:off x="609599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85"/>
          <p:cNvSpPr/>
          <p:nvPr>
            <p:ph idx="37" type="pic"/>
          </p:nvPr>
        </p:nvSpPr>
        <p:spPr>
          <a:xfrm>
            <a:off x="1219199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8" name="Google Shape;708;p85"/>
          <p:cNvSpPr/>
          <p:nvPr>
            <p:ph idx="38" type="pic"/>
          </p:nvPr>
        </p:nvSpPr>
        <p:spPr>
          <a:xfrm>
            <a:off x="3657599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85"/>
          <p:cNvSpPr/>
          <p:nvPr>
            <p:ph idx="39" type="pic"/>
          </p:nvPr>
        </p:nvSpPr>
        <p:spPr>
          <a:xfrm>
            <a:off x="4267196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85"/>
          <p:cNvSpPr/>
          <p:nvPr>
            <p:ph idx="40" type="pic"/>
          </p:nvPr>
        </p:nvSpPr>
        <p:spPr>
          <a:xfrm>
            <a:off x="4876800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1" name="Google Shape;711;p85"/>
          <p:cNvSpPr/>
          <p:nvPr>
            <p:ph idx="41" type="pic"/>
          </p:nvPr>
        </p:nvSpPr>
        <p:spPr>
          <a:xfrm>
            <a:off x="5486400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2" name="Google Shape;712;p85"/>
          <p:cNvSpPr/>
          <p:nvPr>
            <p:ph idx="42" type="pic"/>
          </p:nvPr>
        </p:nvSpPr>
        <p:spPr>
          <a:xfrm>
            <a:off x="6096000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3" name="Google Shape;713;p85"/>
          <p:cNvSpPr/>
          <p:nvPr>
            <p:ph idx="43" type="pic"/>
          </p:nvPr>
        </p:nvSpPr>
        <p:spPr>
          <a:xfrm>
            <a:off x="6705600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85"/>
          <p:cNvSpPr/>
          <p:nvPr>
            <p:ph idx="44" type="pic"/>
          </p:nvPr>
        </p:nvSpPr>
        <p:spPr>
          <a:xfrm>
            <a:off x="7315200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5" name="Google Shape;715;p85"/>
          <p:cNvSpPr/>
          <p:nvPr>
            <p:ph idx="45" type="pic"/>
          </p:nvPr>
        </p:nvSpPr>
        <p:spPr>
          <a:xfrm>
            <a:off x="1828795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85"/>
          <p:cNvSpPr/>
          <p:nvPr>
            <p:ph idx="46" type="pic"/>
          </p:nvPr>
        </p:nvSpPr>
        <p:spPr>
          <a:xfrm>
            <a:off x="2438394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85"/>
          <p:cNvSpPr/>
          <p:nvPr>
            <p:ph idx="47" type="pic"/>
          </p:nvPr>
        </p:nvSpPr>
        <p:spPr>
          <a:xfrm>
            <a:off x="3047995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85"/>
          <p:cNvSpPr/>
          <p:nvPr>
            <p:ph idx="48" type="pic"/>
          </p:nvPr>
        </p:nvSpPr>
        <p:spPr>
          <a:xfrm>
            <a:off x="7924799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85"/>
          <p:cNvSpPr/>
          <p:nvPr>
            <p:ph idx="49" type="pic"/>
          </p:nvPr>
        </p:nvSpPr>
        <p:spPr>
          <a:xfrm>
            <a:off x="8534398" y="128587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85"/>
          <p:cNvSpPr/>
          <p:nvPr>
            <p:ph idx="50" type="pic"/>
          </p:nvPr>
        </p:nvSpPr>
        <p:spPr>
          <a:xfrm>
            <a:off x="0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85"/>
          <p:cNvSpPr/>
          <p:nvPr>
            <p:ph idx="51" type="pic"/>
          </p:nvPr>
        </p:nvSpPr>
        <p:spPr>
          <a:xfrm>
            <a:off x="609599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2" name="Google Shape;722;p85"/>
          <p:cNvSpPr/>
          <p:nvPr>
            <p:ph idx="52" type="pic"/>
          </p:nvPr>
        </p:nvSpPr>
        <p:spPr>
          <a:xfrm>
            <a:off x="1219199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3" name="Google Shape;723;p85"/>
          <p:cNvSpPr/>
          <p:nvPr>
            <p:ph idx="53" type="pic"/>
          </p:nvPr>
        </p:nvSpPr>
        <p:spPr>
          <a:xfrm>
            <a:off x="3657599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4" name="Google Shape;724;p85"/>
          <p:cNvSpPr/>
          <p:nvPr>
            <p:ph idx="54" type="pic"/>
          </p:nvPr>
        </p:nvSpPr>
        <p:spPr>
          <a:xfrm>
            <a:off x="4267196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5" name="Google Shape;725;p85"/>
          <p:cNvSpPr/>
          <p:nvPr>
            <p:ph idx="55" type="pic"/>
          </p:nvPr>
        </p:nvSpPr>
        <p:spPr>
          <a:xfrm>
            <a:off x="4876800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6" name="Google Shape;726;p85"/>
          <p:cNvSpPr/>
          <p:nvPr>
            <p:ph idx="56" type="pic"/>
          </p:nvPr>
        </p:nvSpPr>
        <p:spPr>
          <a:xfrm>
            <a:off x="5486400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7" name="Google Shape;727;p85"/>
          <p:cNvSpPr/>
          <p:nvPr>
            <p:ph idx="57" type="pic"/>
          </p:nvPr>
        </p:nvSpPr>
        <p:spPr>
          <a:xfrm>
            <a:off x="6096000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8" name="Google Shape;728;p85"/>
          <p:cNvSpPr/>
          <p:nvPr>
            <p:ph idx="58" type="pic"/>
          </p:nvPr>
        </p:nvSpPr>
        <p:spPr>
          <a:xfrm>
            <a:off x="6705600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9" name="Google Shape;729;p85"/>
          <p:cNvSpPr/>
          <p:nvPr>
            <p:ph idx="59" type="pic"/>
          </p:nvPr>
        </p:nvSpPr>
        <p:spPr>
          <a:xfrm>
            <a:off x="7315200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0" name="Google Shape;730;p85"/>
          <p:cNvSpPr/>
          <p:nvPr>
            <p:ph idx="60" type="pic"/>
          </p:nvPr>
        </p:nvSpPr>
        <p:spPr>
          <a:xfrm>
            <a:off x="1828795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1" name="Google Shape;731;p85"/>
          <p:cNvSpPr/>
          <p:nvPr>
            <p:ph idx="61" type="pic"/>
          </p:nvPr>
        </p:nvSpPr>
        <p:spPr>
          <a:xfrm>
            <a:off x="2438394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85"/>
          <p:cNvSpPr/>
          <p:nvPr>
            <p:ph idx="62" type="pic"/>
          </p:nvPr>
        </p:nvSpPr>
        <p:spPr>
          <a:xfrm>
            <a:off x="3047995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85"/>
          <p:cNvSpPr/>
          <p:nvPr>
            <p:ph idx="63" type="pic"/>
          </p:nvPr>
        </p:nvSpPr>
        <p:spPr>
          <a:xfrm>
            <a:off x="7924799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85"/>
          <p:cNvSpPr/>
          <p:nvPr>
            <p:ph idx="64" type="pic"/>
          </p:nvPr>
        </p:nvSpPr>
        <p:spPr>
          <a:xfrm>
            <a:off x="8534398" y="192881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85"/>
          <p:cNvSpPr/>
          <p:nvPr>
            <p:ph idx="65" type="pic"/>
          </p:nvPr>
        </p:nvSpPr>
        <p:spPr>
          <a:xfrm>
            <a:off x="0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85"/>
          <p:cNvSpPr/>
          <p:nvPr>
            <p:ph idx="66" type="pic"/>
          </p:nvPr>
        </p:nvSpPr>
        <p:spPr>
          <a:xfrm>
            <a:off x="609599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p85"/>
          <p:cNvSpPr/>
          <p:nvPr>
            <p:ph idx="67" type="pic"/>
          </p:nvPr>
        </p:nvSpPr>
        <p:spPr>
          <a:xfrm>
            <a:off x="1219199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p85"/>
          <p:cNvSpPr/>
          <p:nvPr>
            <p:ph idx="68" type="pic"/>
          </p:nvPr>
        </p:nvSpPr>
        <p:spPr>
          <a:xfrm>
            <a:off x="3657599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p85"/>
          <p:cNvSpPr/>
          <p:nvPr>
            <p:ph idx="69" type="pic"/>
          </p:nvPr>
        </p:nvSpPr>
        <p:spPr>
          <a:xfrm>
            <a:off x="4267196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p85"/>
          <p:cNvSpPr/>
          <p:nvPr>
            <p:ph idx="70" type="pic"/>
          </p:nvPr>
        </p:nvSpPr>
        <p:spPr>
          <a:xfrm>
            <a:off x="4876800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1" name="Google Shape;741;p85"/>
          <p:cNvSpPr/>
          <p:nvPr>
            <p:ph idx="71" type="pic"/>
          </p:nvPr>
        </p:nvSpPr>
        <p:spPr>
          <a:xfrm>
            <a:off x="5486400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p85"/>
          <p:cNvSpPr/>
          <p:nvPr>
            <p:ph idx="72" type="pic"/>
          </p:nvPr>
        </p:nvSpPr>
        <p:spPr>
          <a:xfrm>
            <a:off x="6096000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p85"/>
          <p:cNvSpPr/>
          <p:nvPr>
            <p:ph idx="73" type="pic"/>
          </p:nvPr>
        </p:nvSpPr>
        <p:spPr>
          <a:xfrm>
            <a:off x="6705600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4" name="Google Shape;744;p85"/>
          <p:cNvSpPr/>
          <p:nvPr>
            <p:ph idx="74" type="pic"/>
          </p:nvPr>
        </p:nvSpPr>
        <p:spPr>
          <a:xfrm>
            <a:off x="7315200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85"/>
          <p:cNvSpPr/>
          <p:nvPr>
            <p:ph idx="75" type="pic"/>
          </p:nvPr>
        </p:nvSpPr>
        <p:spPr>
          <a:xfrm>
            <a:off x="1828795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85"/>
          <p:cNvSpPr/>
          <p:nvPr>
            <p:ph idx="76" type="pic"/>
          </p:nvPr>
        </p:nvSpPr>
        <p:spPr>
          <a:xfrm>
            <a:off x="2438394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85"/>
          <p:cNvSpPr/>
          <p:nvPr>
            <p:ph idx="77" type="pic"/>
          </p:nvPr>
        </p:nvSpPr>
        <p:spPr>
          <a:xfrm>
            <a:off x="3047995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85"/>
          <p:cNvSpPr/>
          <p:nvPr>
            <p:ph idx="78" type="pic"/>
          </p:nvPr>
        </p:nvSpPr>
        <p:spPr>
          <a:xfrm>
            <a:off x="7924799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85"/>
          <p:cNvSpPr/>
          <p:nvPr>
            <p:ph idx="79" type="pic"/>
          </p:nvPr>
        </p:nvSpPr>
        <p:spPr>
          <a:xfrm>
            <a:off x="8534398" y="2571750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85"/>
          <p:cNvSpPr/>
          <p:nvPr>
            <p:ph idx="80" type="pic"/>
          </p:nvPr>
        </p:nvSpPr>
        <p:spPr>
          <a:xfrm>
            <a:off x="0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1" name="Google Shape;751;p85"/>
          <p:cNvSpPr/>
          <p:nvPr>
            <p:ph idx="81" type="pic"/>
          </p:nvPr>
        </p:nvSpPr>
        <p:spPr>
          <a:xfrm>
            <a:off x="609599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2" name="Google Shape;752;p85"/>
          <p:cNvSpPr/>
          <p:nvPr>
            <p:ph idx="82" type="pic"/>
          </p:nvPr>
        </p:nvSpPr>
        <p:spPr>
          <a:xfrm>
            <a:off x="1219199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85"/>
          <p:cNvSpPr/>
          <p:nvPr>
            <p:ph idx="83" type="pic"/>
          </p:nvPr>
        </p:nvSpPr>
        <p:spPr>
          <a:xfrm>
            <a:off x="3657599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85"/>
          <p:cNvSpPr/>
          <p:nvPr>
            <p:ph idx="84" type="pic"/>
          </p:nvPr>
        </p:nvSpPr>
        <p:spPr>
          <a:xfrm>
            <a:off x="4267196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85"/>
          <p:cNvSpPr/>
          <p:nvPr>
            <p:ph idx="85" type="pic"/>
          </p:nvPr>
        </p:nvSpPr>
        <p:spPr>
          <a:xfrm>
            <a:off x="4876800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85"/>
          <p:cNvSpPr/>
          <p:nvPr>
            <p:ph idx="86" type="pic"/>
          </p:nvPr>
        </p:nvSpPr>
        <p:spPr>
          <a:xfrm>
            <a:off x="5486400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7" name="Google Shape;757;p85"/>
          <p:cNvSpPr/>
          <p:nvPr>
            <p:ph idx="87" type="pic"/>
          </p:nvPr>
        </p:nvSpPr>
        <p:spPr>
          <a:xfrm>
            <a:off x="6096000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85"/>
          <p:cNvSpPr/>
          <p:nvPr>
            <p:ph idx="88" type="pic"/>
          </p:nvPr>
        </p:nvSpPr>
        <p:spPr>
          <a:xfrm>
            <a:off x="6705600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85"/>
          <p:cNvSpPr/>
          <p:nvPr>
            <p:ph idx="89" type="pic"/>
          </p:nvPr>
        </p:nvSpPr>
        <p:spPr>
          <a:xfrm>
            <a:off x="7315200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85"/>
          <p:cNvSpPr/>
          <p:nvPr>
            <p:ph idx="90" type="pic"/>
          </p:nvPr>
        </p:nvSpPr>
        <p:spPr>
          <a:xfrm>
            <a:off x="1828795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1" name="Google Shape;761;p85"/>
          <p:cNvSpPr/>
          <p:nvPr>
            <p:ph idx="91" type="pic"/>
          </p:nvPr>
        </p:nvSpPr>
        <p:spPr>
          <a:xfrm>
            <a:off x="2438394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2" name="Google Shape;762;p85"/>
          <p:cNvSpPr/>
          <p:nvPr>
            <p:ph idx="92" type="pic"/>
          </p:nvPr>
        </p:nvSpPr>
        <p:spPr>
          <a:xfrm>
            <a:off x="3047995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p85"/>
          <p:cNvSpPr/>
          <p:nvPr>
            <p:ph idx="93" type="pic"/>
          </p:nvPr>
        </p:nvSpPr>
        <p:spPr>
          <a:xfrm>
            <a:off x="7924799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85"/>
          <p:cNvSpPr/>
          <p:nvPr>
            <p:ph idx="94" type="pic"/>
          </p:nvPr>
        </p:nvSpPr>
        <p:spPr>
          <a:xfrm>
            <a:off x="8534398" y="3214688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85"/>
          <p:cNvSpPr/>
          <p:nvPr>
            <p:ph idx="95" type="pic"/>
          </p:nvPr>
        </p:nvSpPr>
        <p:spPr>
          <a:xfrm>
            <a:off x="0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85"/>
          <p:cNvSpPr/>
          <p:nvPr>
            <p:ph idx="96" type="pic"/>
          </p:nvPr>
        </p:nvSpPr>
        <p:spPr>
          <a:xfrm>
            <a:off x="609599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7" name="Google Shape;767;p85"/>
          <p:cNvSpPr/>
          <p:nvPr>
            <p:ph idx="97" type="pic"/>
          </p:nvPr>
        </p:nvSpPr>
        <p:spPr>
          <a:xfrm>
            <a:off x="1219199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8" name="Google Shape;768;p85"/>
          <p:cNvSpPr/>
          <p:nvPr>
            <p:ph idx="98" type="pic"/>
          </p:nvPr>
        </p:nvSpPr>
        <p:spPr>
          <a:xfrm>
            <a:off x="3657599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9" name="Google Shape;769;p85"/>
          <p:cNvSpPr/>
          <p:nvPr>
            <p:ph idx="99" type="pic"/>
          </p:nvPr>
        </p:nvSpPr>
        <p:spPr>
          <a:xfrm>
            <a:off x="4267196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0" name="Google Shape;770;p85"/>
          <p:cNvSpPr/>
          <p:nvPr>
            <p:ph idx="100" type="pic"/>
          </p:nvPr>
        </p:nvSpPr>
        <p:spPr>
          <a:xfrm>
            <a:off x="4876800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85"/>
          <p:cNvSpPr/>
          <p:nvPr>
            <p:ph idx="101" type="pic"/>
          </p:nvPr>
        </p:nvSpPr>
        <p:spPr>
          <a:xfrm>
            <a:off x="5486400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2" name="Google Shape;772;p85"/>
          <p:cNvSpPr/>
          <p:nvPr>
            <p:ph idx="102" type="pic"/>
          </p:nvPr>
        </p:nvSpPr>
        <p:spPr>
          <a:xfrm>
            <a:off x="6096000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85"/>
          <p:cNvSpPr/>
          <p:nvPr>
            <p:ph idx="103" type="pic"/>
          </p:nvPr>
        </p:nvSpPr>
        <p:spPr>
          <a:xfrm>
            <a:off x="6705600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85"/>
          <p:cNvSpPr/>
          <p:nvPr>
            <p:ph idx="104" type="pic"/>
          </p:nvPr>
        </p:nvSpPr>
        <p:spPr>
          <a:xfrm>
            <a:off x="7315200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85"/>
          <p:cNvSpPr/>
          <p:nvPr>
            <p:ph idx="105" type="pic"/>
          </p:nvPr>
        </p:nvSpPr>
        <p:spPr>
          <a:xfrm>
            <a:off x="1828795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85"/>
          <p:cNvSpPr/>
          <p:nvPr>
            <p:ph idx="106" type="pic"/>
          </p:nvPr>
        </p:nvSpPr>
        <p:spPr>
          <a:xfrm>
            <a:off x="2438394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85"/>
          <p:cNvSpPr/>
          <p:nvPr>
            <p:ph idx="107" type="pic"/>
          </p:nvPr>
        </p:nvSpPr>
        <p:spPr>
          <a:xfrm>
            <a:off x="3047995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8" name="Google Shape;778;p85"/>
          <p:cNvSpPr/>
          <p:nvPr>
            <p:ph idx="108" type="pic"/>
          </p:nvPr>
        </p:nvSpPr>
        <p:spPr>
          <a:xfrm>
            <a:off x="7924799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85"/>
          <p:cNvSpPr/>
          <p:nvPr>
            <p:ph idx="109" type="pic"/>
          </p:nvPr>
        </p:nvSpPr>
        <p:spPr>
          <a:xfrm>
            <a:off x="8534398" y="3857625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85"/>
          <p:cNvSpPr/>
          <p:nvPr>
            <p:ph idx="110" type="pic"/>
          </p:nvPr>
        </p:nvSpPr>
        <p:spPr>
          <a:xfrm>
            <a:off x="0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85"/>
          <p:cNvSpPr/>
          <p:nvPr>
            <p:ph idx="111" type="pic"/>
          </p:nvPr>
        </p:nvSpPr>
        <p:spPr>
          <a:xfrm>
            <a:off x="609599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85"/>
          <p:cNvSpPr/>
          <p:nvPr>
            <p:ph idx="112" type="pic"/>
          </p:nvPr>
        </p:nvSpPr>
        <p:spPr>
          <a:xfrm>
            <a:off x="1219199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p85"/>
          <p:cNvSpPr/>
          <p:nvPr>
            <p:ph idx="113" type="pic"/>
          </p:nvPr>
        </p:nvSpPr>
        <p:spPr>
          <a:xfrm>
            <a:off x="3657599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p85"/>
          <p:cNvSpPr/>
          <p:nvPr>
            <p:ph idx="114" type="pic"/>
          </p:nvPr>
        </p:nvSpPr>
        <p:spPr>
          <a:xfrm>
            <a:off x="4267196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85"/>
          <p:cNvSpPr/>
          <p:nvPr>
            <p:ph idx="115" type="pic"/>
          </p:nvPr>
        </p:nvSpPr>
        <p:spPr>
          <a:xfrm>
            <a:off x="4876800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85"/>
          <p:cNvSpPr/>
          <p:nvPr>
            <p:ph idx="116" type="pic"/>
          </p:nvPr>
        </p:nvSpPr>
        <p:spPr>
          <a:xfrm>
            <a:off x="5486400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85"/>
          <p:cNvSpPr/>
          <p:nvPr>
            <p:ph idx="117" type="pic"/>
          </p:nvPr>
        </p:nvSpPr>
        <p:spPr>
          <a:xfrm>
            <a:off x="6096000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8" name="Google Shape;788;p85"/>
          <p:cNvSpPr/>
          <p:nvPr>
            <p:ph idx="118" type="pic"/>
          </p:nvPr>
        </p:nvSpPr>
        <p:spPr>
          <a:xfrm>
            <a:off x="6705600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9" name="Google Shape;789;p85"/>
          <p:cNvSpPr/>
          <p:nvPr>
            <p:ph idx="119" type="pic"/>
          </p:nvPr>
        </p:nvSpPr>
        <p:spPr>
          <a:xfrm>
            <a:off x="7315200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0" name="Google Shape;790;p85"/>
          <p:cNvSpPr/>
          <p:nvPr>
            <p:ph idx="120" type="pic"/>
          </p:nvPr>
        </p:nvSpPr>
        <p:spPr>
          <a:xfrm>
            <a:off x="1828795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85"/>
          <p:cNvSpPr/>
          <p:nvPr>
            <p:ph idx="121" type="pic"/>
          </p:nvPr>
        </p:nvSpPr>
        <p:spPr>
          <a:xfrm>
            <a:off x="2438394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2" name="Google Shape;792;p85"/>
          <p:cNvSpPr/>
          <p:nvPr>
            <p:ph idx="122" type="pic"/>
          </p:nvPr>
        </p:nvSpPr>
        <p:spPr>
          <a:xfrm>
            <a:off x="3047995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3" name="Google Shape;793;p85"/>
          <p:cNvSpPr/>
          <p:nvPr>
            <p:ph idx="123" type="pic"/>
          </p:nvPr>
        </p:nvSpPr>
        <p:spPr>
          <a:xfrm>
            <a:off x="7924799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4" name="Google Shape;794;p85"/>
          <p:cNvSpPr/>
          <p:nvPr>
            <p:ph idx="124" type="pic"/>
          </p:nvPr>
        </p:nvSpPr>
        <p:spPr>
          <a:xfrm>
            <a:off x="8534398" y="4500563"/>
            <a:ext cx="60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Grid B">
  <p:cSld name="Photo Grid B">
    <p:bg>
      <p:bgPr>
        <a:solidFill>
          <a:srgbClr val="B4C7E7"/>
        </a:solidFill>
      </p:bgPr>
    </p:bg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6"/>
          <p:cNvSpPr/>
          <p:nvPr>
            <p:ph idx="2" type="pic"/>
          </p:nvPr>
        </p:nvSpPr>
        <p:spPr>
          <a:xfrm>
            <a:off x="1819349" y="0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86"/>
          <p:cNvSpPr/>
          <p:nvPr>
            <p:ph idx="3" type="pic"/>
          </p:nvPr>
        </p:nvSpPr>
        <p:spPr>
          <a:xfrm>
            <a:off x="-8165" y="0"/>
            <a:ext cx="1824300" cy="17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8" name="Google Shape;798;p86"/>
          <p:cNvSpPr/>
          <p:nvPr>
            <p:ph idx="4" type="pic"/>
          </p:nvPr>
        </p:nvSpPr>
        <p:spPr>
          <a:xfrm>
            <a:off x="1819349" y="859537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9" name="Google Shape;799;p86"/>
          <p:cNvSpPr/>
          <p:nvPr>
            <p:ph idx="5" type="pic"/>
          </p:nvPr>
        </p:nvSpPr>
        <p:spPr>
          <a:xfrm>
            <a:off x="2741468" y="0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86"/>
          <p:cNvSpPr/>
          <p:nvPr>
            <p:ph idx="6" type="pic"/>
          </p:nvPr>
        </p:nvSpPr>
        <p:spPr>
          <a:xfrm>
            <a:off x="2741468" y="859537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86"/>
          <p:cNvSpPr/>
          <p:nvPr>
            <p:ph idx="7" type="pic"/>
          </p:nvPr>
        </p:nvSpPr>
        <p:spPr>
          <a:xfrm>
            <a:off x="3663588" y="0"/>
            <a:ext cx="1824300" cy="17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2" name="Google Shape;802;p86"/>
          <p:cNvSpPr/>
          <p:nvPr>
            <p:ph idx="8" type="pic"/>
          </p:nvPr>
        </p:nvSpPr>
        <p:spPr>
          <a:xfrm>
            <a:off x="5492232" y="0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3" name="Google Shape;803;p86"/>
          <p:cNvSpPr/>
          <p:nvPr>
            <p:ph idx="9" type="pic"/>
          </p:nvPr>
        </p:nvSpPr>
        <p:spPr>
          <a:xfrm>
            <a:off x="5492232" y="859537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86"/>
          <p:cNvSpPr/>
          <p:nvPr>
            <p:ph idx="13" type="pic"/>
          </p:nvPr>
        </p:nvSpPr>
        <p:spPr>
          <a:xfrm>
            <a:off x="6414352" y="0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86"/>
          <p:cNvSpPr/>
          <p:nvPr>
            <p:ph idx="14" type="pic"/>
          </p:nvPr>
        </p:nvSpPr>
        <p:spPr>
          <a:xfrm>
            <a:off x="6414352" y="859537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86"/>
          <p:cNvSpPr/>
          <p:nvPr>
            <p:ph idx="15" type="pic"/>
          </p:nvPr>
        </p:nvSpPr>
        <p:spPr>
          <a:xfrm>
            <a:off x="7338219" y="0"/>
            <a:ext cx="1806000" cy="17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7" name="Google Shape;807;p86"/>
          <p:cNvSpPr/>
          <p:nvPr>
            <p:ph idx="16" type="pic"/>
          </p:nvPr>
        </p:nvSpPr>
        <p:spPr>
          <a:xfrm>
            <a:off x="0" y="1719962"/>
            <a:ext cx="895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86"/>
          <p:cNvSpPr/>
          <p:nvPr>
            <p:ph idx="17" type="pic"/>
          </p:nvPr>
        </p:nvSpPr>
        <p:spPr>
          <a:xfrm>
            <a:off x="0" y="2579498"/>
            <a:ext cx="895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86"/>
          <p:cNvSpPr/>
          <p:nvPr>
            <p:ph idx="18" type="pic"/>
          </p:nvPr>
        </p:nvSpPr>
        <p:spPr>
          <a:xfrm>
            <a:off x="898309" y="1719962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86"/>
          <p:cNvSpPr/>
          <p:nvPr>
            <p:ph idx="19" type="pic"/>
          </p:nvPr>
        </p:nvSpPr>
        <p:spPr>
          <a:xfrm>
            <a:off x="898309" y="2579498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86"/>
          <p:cNvSpPr/>
          <p:nvPr>
            <p:ph idx="20" type="pic"/>
          </p:nvPr>
        </p:nvSpPr>
        <p:spPr>
          <a:xfrm>
            <a:off x="1819267" y="1719962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86"/>
          <p:cNvSpPr/>
          <p:nvPr>
            <p:ph idx="21" type="pic"/>
          </p:nvPr>
        </p:nvSpPr>
        <p:spPr>
          <a:xfrm>
            <a:off x="1819267" y="2579498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86"/>
          <p:cNvSpPr/>
          <p:nvPr>
            <p:ph idx="22" type="pic"/>
          </p:nvPr>
        </p:nvSpPr>
        <p:spPr>
          <a:xfrm>
            <a:off x="2741387" y="1719962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4" name="Google Shape;814;p86"/>
          <p:cNvSpPr/>
          <p:nvPr>
            <p:ph idx="23" type="pic"/>
          </p:nvPr>
        </p:nvSpPr>
        <p:spPr>
          <a:xfrm>
            <a:off x="2741387" y="2579498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86"/>
          <p:cNvSpPr/>
          <p:nvPr>
            <p:ph idx="24" type="pic"/>
          </p:nvPr>
        </p:nvSpPr>
        <p:spPr>
          <a:xfrm>
            <a:off x="3663588" y="1719884"/>
            <a:ext cx="1824300" cy="17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p86"/>
          <p:cNvSpPr/>
          <p:nvPr>
            <p:ph idx="25" type="pic"/>
          </p:nvPr>
        </p:nvSpPr>
        <p:spPr>
          <a:xfrm>
            <a:off x="5490616" y="1719962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p86"/>
          <p:cNvSpPr/>
          <p:nvPr>
            <p:ph idx="26" type="pic"/>
          </p:nvPr>
        </p:nvSpPr>
        <p:spPr>
          <a:xfrm>
            <a:off x="5490616" y="2579498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86"/>
          <p:cNvSpPr/>
          <p:nvPr>
            <p:ph idx="27" type="pic"/>
          </p:nvPr>
        </p:nvSpPr>
        <p:spPr>
          <a:xfrm>
            <a:off x="6412736" y="1719962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86"/>
          <p:cNvSpPr/>
          <p:nvPr>
            <p:ph idx="28" type="pic"/>
          </p:nvPr>
        </p:nvSpPr>
        <p:spPr>
          <a:xfrm>
            <a:off x="6412736" y="2579498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86"/>
          <p:cNvSpPr/>
          <p:nvPr>
            <p:ph idx="29" type="pic"/>
          </p:nvPr>
        </p:nvSpPr>
        <p:spPr>
          <a:xfrm>
            <a:off x="7333693" y="1719962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1" name="Google Shape;821;p86"/>
          <p:cNvSpPr/>
          <p:nvPr>
            <p:ph idx="30" type="pic"/>
          </p:nvPr>
        </p:nvSpPr>
        <p:spPr>
          <a:xfrm>
            <a:off x="7333693" y="2579498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2" name="Google Shape;822;p86"/>
          <p:cNvSpPr/>
          <p:nvPr>
            <p:ph idx="31" type="pic"/>
          </p:nvPr>
        </p:nvSpPr>
        <p:spPr>
          <a:xfrm>
            <a:off x="8255813" y="1719962"/>
            <a:ext cx="88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3" name="Google Shape;823;p86"/>
          <p:cNvSpPr/>
          <p:nvPr>
            <p:ph idx="32" type="pic"/>
          </p:nvPr>
        </p:nvSpPr>
        <p:spPr>
          <a:xfrm>
            <a:off x="8255813" y="2579498"/>
            <a:ext cx="88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4" name="Google Shape;824;p86"/>
          <p:cNvSpPr/>
          <p:nvPr>
            <p:ph idx="33" type="pic"/>
          </p:nvPr>
        </p:nvSpPr>
        <p:spPr>
          <a:xfrm>
            <a:off x="3668890" y="3439206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5" name="Google Shape;825;p86"/>
          <p:cNvSpPr/>
          <p:nvPr>
            <p:ph idx="34" type="pic"/>
          </p:nvPr>
        </p:nvSpPr>
        <p:spPr>
          <a:xfrm>
            <a:off x="1820893" y="3439206"/>
            <a:ext cx="1841400" cy="17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6" name="Google Shape;826;p86"/>
          <p:cNvSpPr/>
          <p:nvPr>
            <p:ph idx="35" type="pic"/>
          </p:nvPr>
        </p:nvSpPr>
        <p:spPr>
          <a:xfrm>
            <a:off x="3668890" y="4298743"/>
            <a:ext cx="9189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86"/>
          <p:cNvSpPr/>
          <p:nvPr>
            <p:ph idx="36" type="pic"/>
          </p:nvPr>
        </p:nvSpPr>
        <p:spPr>
          <a:xfrm>
            <a:off x="4591247" y="3439206"/>
            <a:ext cx="898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8" name="Google Shape;828;p86"/>
          <p:cNvSpPr/>
          <p:nvPr>
            <p:ph idx="37" type="pic"/>
          </p:nvPr>
        </p:nvSpPr>
        <p:spPr>
          <a:xfrm>
            <a:off x="4591247" y="4298743"/>
            <a:ext cx="9009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9" name="Google Shape;829;p86"/>
          <p:cNvSpPr/>
          <p:nvPr>
            <p:ph idx="38" type="pic"/>
          </p:nvPr>
        </p:nvSpPr>
        <p:spPr>
          <a:xfrm>
            <a:off x="0" y="3440394"/>
            <a:ext cx="895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0" name="Google Shape;830;p86"/>
          <p:cNvSpPr/>
          <p:nvPr>
            <p:ph idx="39" type="pic"/>
          </p:nvPr>
        </p:nvSpPr>
        <p:spPr>
          <a:xfrm>
            <a:off x="-9634" y="4299931"/>
            <a:ext cx="9048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86"/>
          <p:cNvSpPr/>
          <p:nvPr>
            <p:ph idx="40" type="pic"/>
          </p:nvPr>
        </p:nvSpPr>
        <p:spPr>
          <a:xfrm>
            <a:off x="898309" y="3440394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2" name="Google Shape;832;p86"/>
          <p:cNvSpPr/>
          <p:nvPr>
            <p:ph idx="41" type="pic"/>
          </p:nvPr>
        </p:nvSpPr>
        <p:spPr>
          <a:xfrm>
            <a:off x="898309" y="4299931"/>
            <a:ext cx="9189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3" name="Google Shape;833;p86"/>
          <p:cNvSpPr/>
          <p:nvPr>
            <p:ph idx="42" type="pic"/>
          </p:nvPr>
        </p:nvSpPr>
        <p:spPr>
          <a:xfrm>
            <a:off x="5492871" y="3439206"/>
            <a:ext cx="916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4" name="Google Shape;834;p86"/>
          <p:cNvSpPr/>
          <p:nvPr>
            <p:ph idx="43" type="pic"/>
          </p:nvPr>
        </p:nvSpPr>
        <p:spPr>
          <a:xfrm>
            <a:off x="5492871" y="4298743"/>
            <a:ext cx="9168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86"/>
          <p:cNvSpPr/>
          <p:nvPr>
            <p:ph idx="44" type="pic"/>
          </p:nvPr>
        </p:nvSpPr>
        <p:spPr>
          <a:xfrm>
            <a:off x="6412608" y="3439206"/>
            <a:ext cx="91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86"/>
          <p:cNvSpPr/>
          <p:nvPr>
            <p:ph idx="45" type="pic"/>
          </p:nvPr>
        </p:nvSpPr>
        <p:spPr>
          <a:xfrm>
            <a:off x="6412608" y="4298743"/>
            <a:ext cx="9189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86"/>
          <p:cNvSpPr/>
          <p:nvPr>
            <p:ph idx="46" type="pic"/>
          </p:nvPr>
        </p:nvSpPr>
        <p:spPr>
          <a:xfrm>
            <a:off x="7335341" y="3438834"/>
            <a:ext cx="1808700" cy="170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Grid C">
  <p:cSld name="Photo Grid C">
    <p:bg>
      <p:bgPr>
        <a:solidFill>
          <a:srgbClr val="B4C7E7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7"/>
          <p:cNvSpPr/>
          <p:nvPr>
            <p:ph idx="2" type="pic"/>
          </p:nvPr>
        </p:nvSpPr>
        <p:spPr>
          <a:xfrm>
            <a:off x="0" y="1"/>
            <a:ext cx="26034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0" name="Google Shape;840;p87"/>
          <p:cNvSpPr/>
          <p:nvPr>
            <p:ph idx="3" type="pic"/>
          </p:nvPr>
        </p:nvSpPr>
        <p:spPr>
          <a:xfrm>
            <a:off x="2606526" y="1"/>
            <a:ext cx="17556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1" name="Google Shape;841;p87"/>
          <p:cNvSpPr/>
          <p:nvPr>
            <p:ph idx="4" type="pic"/>
          </p:nvPr>
        </p:nvSpPr>
        <p:spPr>
          <a:xfrm>
            <a:off x="4364422" y="1"/>
            <a:ext cx="17556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2" name="Google Shape;842;p87"/>
          <p:cNvSpPr/>
          <p:nvPr>
            <p:ph idx="5" type="pic"/>
          </p:nvPr>
        </p:nvSpPr>
        <p:spPr>
          <a:xfrm>
            <a:off x="6124616" y="1"/>
            <a:ext cx="14307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3" name="Google Shape;843;p87"/>
          <p:cNvSpPr/>
          <p:nvPr>
            <p:ph idx="6" type="pic"/>
          </p:nvPr>
        </p:nvSpPr>
        <p:spPr>
          <a:xfrm>
            <a:off x="7557817" y="1"/>
            <a:ext cx="1586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4" name="Google Shape;844;p87"/>
          <p:cNvSpPr/>
          <p:nvPr>
            <p:ph idx="7" type="pic"/>
          </p:nvPr>
        </p:nvSpPr>
        <p:spPr>
          <a:xfrm>
            <a:off x="1" y="864489"/>
            <a:ext cx="11364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5" name="Google Shape;845;p87"/>
          <p:cNvSpPr/>
          <p:nvPr>
            <p:ph idx="8" type="pic"/>
          </p:nvPr>
        </p:nvSpPr>
        <p:spPr>
          <a:xfrm>
            <a:off x="1139777" y="864489"/>
            <a:ext cx="11535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87"/>
          <p:cNvSpPr/>
          <p:nvPr>
            <p:ph idx="9" type="pic"/>
          </p:nvPr>
        </p:nvSpPr>
        <p:spPr>
          <a:xfrm>
            <a:off x="2298204" y="864489"/>
            <a:ext cx="15081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7" name="Google Shape;847;p87"/>
          <p:cNvSpPr/>
          <p:nvPr>
            <p:ph idx="13" type="pic"/>
          </p:nvPr>
        </p:nvSpPr>
        <p:spPr>
          <a:xfrm>
            <a:off x="3808445" y="864489"/>
            <a:ext cx="13452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8" name="Google Shape;848;p87"/>
          <p:cNvSpPr/>
          <p:nvPr>
            <p:ph idx="14" type="pic"/>
          </p:nvPr>
        </p:nvSpPr>
        <p:spPr>
          <a:xfrm>
            <a:off x="5158202" y="864489"/>
            <a:ext cx="16932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9" name="Google Shape;849;p87"/>
          <p:cNvSpPr/>
          <p:nvPr>
            <p:ph idx="15" type="pic"/>
          </p:nvPr>
        </p:nvSpPr>
        <p:spPr>
          <a:xfrm>
            <a:off x="6854323" y="864489"/>
            <a:ext cx="14982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0" name="Google Shape;850;p87"/>
          <p:cNvSpPr/>
          <p:nvPr>
            <p:ph idx="16" type="pic"/>
          </p:nvPr>
        </p:nvSpPr>
        <p:spPr>
          <a:xfrm>
            <a:off x="8354851" y="864489"/>
            <a:ext cx="7944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1" name="Google Shape;851;p87"/>
          <p:cNvSpPr/>
          <p:nvPr>
            <p:ph idx="17" type="pic"/>
          </p:nvPr>
        </p:nvSpPr>
        <p:spPr>
          <a:xfrm>
            <a:off x="7688864" y="1716531"/>
            <a:ext cx="14550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2" name="Google Shape;852;p87"/>
          <p:cNvSpPr/>
          <p:nvPr>
            <p:ph idx="18" type="pic"/>
          </p:nvPr>
        </p:nvSpPr>
        <p:spPr>
          <a:xfrm>
            <a:off x="6106716" y="1716531"/>
            <a:ext cx="1581000" cy="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3" name="Google Shape;853;p87"/>
          <p:cNvSpPr/>
          <p:nvPr>
            <p:ph idx="19" type="pic"/>
          </p:nvPr>
        </p:nvSpPr>
        <p:spPr>
          <a:xfrm>
            <a:off x="4565990" y="1716531"/>
            <a:ext cx="1539000" cy="25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4" name="Google Shape;854;p87"/>
          <p:cNvSpPr/>
          <p:nvPr>
            <p:ph idx="20" type="pic"/>
          </p:nvPr>
        </p:nvSpPr>
        <p:spPr>
          <a:xfrm>
            <a:off x="3423878" y="1715570"/>
            <a:ext cx="11412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87"/>
          <p:cNvSpPr/>
          <p:nvPr>
            <p:ph idx="21" type="pic"/>
          </p:nvPr>
        </p:nvSpPr>
        <p:spPr>
          <a:xfrm>
            <a:off x="1137886" y="1715569"/>
            <a:ext cx="2284800" cy="17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87"/>
          <p:cNvSpPr/>
          <p:nvPr>
            <p:ph idx="22" type="pic"/>
          </p:nvPr>
        </p:nvSpPr>
        <p:spPr>
          <a:xfrm>
            <a:off x="-1498" y="1715570"/>
            <a:ext cx="11382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7" name="Google Shape;857;p87"/>
          <p:cNvSpPr/>
          <p:nvPr>
            <p:ph idx="23" type="pic"/>
          </p:nvPr>
        </p:nvSpPr>
        <p:spPr>
          <a:xfrm>
            <a:off x="3423878" y="2552699"/>
            <a:ext cx="1141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8" name="Google Shape;858;p87"/>
          <p:cNvSpPr/>
          <p:nvPr>
            <p:ph idx="24" type="pic"/>
          </p:nvPr>
        </p:nvSpPr>
        <p:spPr>
          <a:xfrm>
            <a:off x="0" y="2552699"/>
            <a:ext cx="1136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9" name="Google Shape;859;p87"/>
          <p:cNvSpPr/>
          <p:nvPr>
            <p:ph idx="25" type="pic"/>
          </p:nvPr>
        </p:nvSpPr>
        <p:spPr>
          <a:xfrm>
            <a:off x="0" y="3432062"/>
            <a:ext cx="11361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0" name="Google Shape;860;p87"/>
          <p:cNvSpPr/>
          <p:nvPr>
            <p:ph idx="26" type="pic"/>
          </p:nvPr>
        </p:nvSpPr>
        <p:spPr>
          <a:xfrm>
            <a:off x="1139195" y="3432062"/>
            <a:ext cx="11361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1" name="Google Shape;861;p87"/>
          <p:cNvSpPr/>
          <p:nvPr>
            <p:ph idx="27" type="pic"/>
          </p:nvPr>
        </p:nvSpPr>
        <p:spPr>
          <a:xfrm>
            <a:off x="2277311" y="3432062"/>
            <a:ext cx="11460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2" name="Google Shape;862;p87"/>
          <p:cNvSpPr/>
          <p:nvPr>
            <p:ph idx="28" type="pic"/>
          </p:nvPr>
        </p:nvSpPr>
        <p:spPr>
          <a:xfrm>
            <a:off x="6106715" y="2607124"/>
            <a:ext cx="21240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87"/>
          <p:cNvSpPr/>
          <p:nvPr>
            <p:ph idx="29" type="pic"/>
          </p:nvPr>
        </p:nvSpPr>
        <p:spPr>
          <a:xfrm>
            <a:off x="8233158" y="2607509"/>
            <a:ext cx="9108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87"/>
          <p:cNvSpPr/>
          <p:nvPr>
            <p:ph idx="30" type="pic"/>
          </p:nvPr>
        </p:nvSpPr>
        <p:spPr>
          <a:xfrm>
            <a:off x="6107907" y="3425633"/>
            <a:ext cx="15114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87"/>
          <p:cNvSpPr/>
          <p:nvPr>
            <p:ph idx="31" type="pic"/>
          </p:nvPr>
        </p:nvSpPr>
        <p:spPr>
          <a:xfrm>
            <a:off x="7621932" y="3425633"/>
            <a:ext cx="15213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6" name="Google Shape;866;p87"/>
          <p:cNvSpPr/>
          <p:nvPr>
            <p:ph idx="32" type="pic"/>
          </p:nvPr>
        </p:nvSpPr>
        <p:spPr>
          <a:xfrm>
            <a:off x="0" y="4288549"/>
            <a:ext cx="11361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7" name="Google Shape;867;p87"/>
          <p:cNvSpPr/>
          <p:nvPr>
            <p:ph idx="33" type="pic"/>
          </p:nvPr>
        </p:nvSpPr>
        <p:spPr>
          <a:xfrm>
            <a:off x="3426260" y="3434455"/>
            <a:ext cx="11367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8" name="Google Shape;868;p87"/>
          <p:cNvSpPr/>
          <p:nvPr>
            <p:ph idx="34" type="pic"/>
          </p:nvPr>
        </p:nvSpPr>
        <p:spPr>
          <a:xfrm>
            <a:off x="1139195" y="4288862"/>
            <a:ext cx="11361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9" name="Google Shape;869;p87"/>
          <p:cNvSpPr/>
          <p:nvPr>
            <p:ph idx="35" type="pic"/>
          </p:nvPr>
        </p:nvSpPr>
        <p:spPr>
          <a:xfrm>
            <a:off x="2277311" y="4288862"/>
            <a:ext cx="11460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87"/>
          <p:cNvSpPr/>
          <p:nvPr>
            <p:ph idx="36" type="pic"/>
          </p:nvPr>
        </p:nvSpPr>
        <p:spPr>
          <a:xfrm>
            <a:off x="3426260" y="4288874"/>
            <a:ext cx="11367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1" name="Google Shape;871;p87"/>
          <p:cNvSpPr/>
          <p:nvPr>
            <p:ph idx="37" type="pic"/>
          </p:nvPr>
        </p:nvSpPr>
        <p:spPr>
          <a:xfrm>
            <a:off x="4567279" y="4288874"/>
            <a:ext cx="15378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2" name="Google Shape;872;p87"/>
          <p:cNvSpPr/>
          <p:nvPr>
            <p:ph idx="38" type="pic"/>
          </p:nvPr>
        </p:nvSpPr>
        <p:spPr>
          <a:xfrm>
            <a:off x="6107152" y="4288874"/>
            <a:ext cx="1512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87"/>
          <p:cNvSpPr/>
          <p:nvPr>
            <p:ph idx="39" type="pic"/>
          </p:nvPr>
        </p:nvSpPr>
        <p:spPr>
          <a:xfrm>
            <a:off x="7621932" y="4285632"/>
            <a:ext cx="1521300" cy="8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eadline on Dark Background">
  <p:cSld name="1_Headline on Dark Background">
    <p:bg>
      <p:bgPr>
        <a:solidFill>
          <a:schemeClr val="dk2"/>
        </a:solidFill>
      </p:bgPr>
    </p:bg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9"/>
          <p:cNvSpPr txBox="1"/>
          <p:nvPr>
            <p:ph type="title"/>
          </p:nvPr>
        </p:nvSpPr>
        <p:spPr>
          <a:xfrm>
            <a:off x="417195" y="1547525"/>
            <a:ext cx="83040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sz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2" name="Google Shape;882;p8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3" name="Google Shape;883;p8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4" name="Google Shape;884;p89"/>
          <p:cNvSpPr txBox="1"/>
          <p:nvPr>
            <p:ph idx="1" type="body"/>
          </p:nvPr>
        </p:nvSpPr>
        <p:spPr>
          <a:xfrm>
            <a:off x="417196" y="1927570"/>
            <a:ext cx="8297100" cy="25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647700" lvl="0" marL="457200" rtl="0" algn="ctr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Char char="​"/>
              <a:defRPr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rtl="0" algn="ctr">
              <a:lnSpc>
                <a:spcPct val="90000"/>
              </a:lnSpc>
              <a:spcBef>
                <a:spcPts val="41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​"/>
              <a:defRPr sz="1600">
                <a:solidFill>
                  <a:schemeClr val="lt1"/>
                </a:solidFill>
              </a:defRPr>
            </a:lvl2pPr>
            <a:lvl3pPr indent="-3429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​"/>
              <a:defRPr sz="1800">
                <a:solidFill>
                  <a:schemeClr val="accent6"/>
                </a:solidFill>
              </a:defRPr>
            </a:lvl3pPr>
            <a:lvl4pPr indent="-3429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>
                <a:solidFill>
                  <a:schemeClr val="accent6"/>
                </a:solidFill>
              </a:defRPr>
            </a:lvl4pPr>
            <a:lvl5pPr indent="-3429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  <a:defRPr sz="1800">
                <a:solidFill>
                  <a:schemeClr val="accent6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9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7" name="Google Shape;887;p90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88" name="Google Shape;888;p9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9" name="Google Shape;889;p9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0" name="Google Shape;890;p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9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3" name="Google Shape;893;p9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4" name="Google Shape;894;p9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5" name="Google Shape;895;p9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6" name="Google Shape;896;p9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2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9" name="Google Shape;899;p92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00" name="Google Shape;900;p9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1" name="Google Shape;901;p9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2" name="Google Shape;902;p9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5" name="Google Shape;905;p9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6" name="Google Shape;906;p9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7" name="Google Shape;907;p9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8" name="Google Shape;908;p9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9" name="Google Shape;909;p9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427225" y="1150828"/>
            <a:ext cx="37719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29845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​"/>
              <a:defRPr>
                <a:solidFill>
                  <a:schemeClr val="accent1"/>
                </a:solidFill>
              </a:defRPr>
            </a:lvl8pPr>
            <a:lvl9pPr indent="-65405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Char char="​"/>
              <a:defRPr sz="67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0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0"/>
          <p:cNvSpPr txBox="1"/>
          <p:nvPr>
            <p:ph idx="2" type="body"/>
          </p:nvPr>
        </p:nvSpPr>
        <p:spPr>
          <a:xfrm>
            <a:off x="421481" y="600790"/>
            <a:ext cx="829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/>
            </a:lvl2pPr>
            <a:lvl3pPr indent="-2286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3" type="body"/>
          </p:nvPr>
        </p:nvSpPr>
        <p:spPr>
          <a:xfrm>
            <a:off x="4925616" y="1150828"/>
            <a:ext cx="37719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SzPts val="900"/>
              <a:buChar char="•"/>
              <a:defRPr/>
            </a:lvl1pPr>
            <a:lvl2pPr indent="-28575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900"/>
              <a:buChar char="–"/>
              <a:defRPr/>
            </a:lvl2pPr>
            <a:lvl3pPr indent="-2794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/>
            </a:lvl3pPr>
            <a:lvl4pPr indent="-298450" lvl="3" marL="182880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4pPr>
            <a:lvl5pPr indent="-298450" lvl="4" marL="228600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Char char="​"/>
              <a:defRPr/>
            </a:lvl7pPr>
            <a:lvl8pPr indent="-317500" lvl="7" marL="365760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8pPr>
            <a:lvl9pPr indent="-317500" lvl="8" marL="411480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​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9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2" name="Google Shape;912;p9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13" name="Google Shape;913;p94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4" name="Google Shape;914;p9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15" name="Google Shape;915;p94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6" name="Google Shape;916;p9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7" name="Google Shape;917;p9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8" name="Google Shape;918;p9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1" name="Google Shape;921;p9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2" name="Google Shape;922;p9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3" name="Google Shape;923;p9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6" name="Google Shape;926;p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7" name="Google Shape;927;p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0" name="Google Shape;930;p9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31" name="Google Shape;931;p9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32" name="Google Shape;932;p9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3" name="Google Shape;933;p9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4" name="Google Shape;934;p9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9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7" name="Google Shape;937;p9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8" name="Google Shape;938;p9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39" name="Google Shape;939;p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0" name="Google Shape;940;p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1" name="Google Shape;941;p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9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4" name="Google Shape;944;p99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45" name="Google Shape;945;p9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6" name="Google Shape;946;p9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7" name="Google Shape;947;p9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0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0" name="Google Shape;950;p10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51" name="Google Shape;951;p10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2" name="Google Shape;952;p10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3" name="Google Shape;953;p10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Title" type="title">
  <p:cSld name="TITLE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14831" y="4407700"/>
            <a:ext cx="1219625" cy="525251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02"/>
          <p:cNvSpPr txBox="1"/>
          <p:nvPr>
            <p:ph idx="1" type="subTitle"/>
          </p:nvPr>
        </p:nvSpPr>
        <p:spPr>
          <a:xfrm>
            <a:off x="395283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960" name="Google Shape;960;p102"/>
          <p:cNvSpPr txBox="1"/>
          <p:nvPr>
            <p:ph idx="2" type="subTitle"/>
          </p:nvPr>
        </p:nvSpPr>
        <p:spPr>
          <a:xfrm>
            <a:off x="2158603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961" name="Google Shape;961;p102"/>
          <p:cNvSpPr txBox="1"/>
          <p:nvPr>
            <p:ph idx="3" type="subTitle"/>
          </p:nvPr>
        </p:nvSpPr>
        <p:spPr>
          <a:xfrm>
            <a:off x="3921923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962" name="Google Shape;962;p102"/>
          <p:cNvSpPr txBox="1"/>
          <p:nvPr>
            <p:ph type="ctrTitle"/>
          </p:nvPr>
        </p:nvSpPr>
        <p:spPr>
          <a:xfrm>
            <a:off x="395282" y="1924812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3" name="Google Shape;963;p102"/>
          <p:cNvSpPr txBox="1"/>
          <p:nvPr>
            <p:ph idx="4" type="subTitle"/>
          </p:nvPr>
        </p:nvSpPr>
        <p:spPr>
          <a:xfrm>
            <a:off x="395282" y="3076956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Title (Gradient)">
  <p:cSld name="TITLE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3"/>
          <p:cNvSpPr txBox="1"/>
          <p:nvPr>
            <p:ph idx="1" type="subTitle"/>
          </p:nvPr>
        </p:nvSpPr>
        <p:spPr>
          <a:xfrm>
            <a:off x="395283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966" name="Google Shape;966;p103"/>
          <p:cNvSpPr txBox="1"/>
          <p:nvPr>
            <p:ph idx="2" type="subTitle"/>
          </p:nvPr>
        </p:nvSpPr>
        <p:spPr>
          <a:xfrm>
            <a:off x="2158603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967" name="Google Shape;967;p103"/>
          <p:cNvSpPr txBox="1"/>
          <p:nvPr>
            <p:ph idx="3" type="subTitle"/>
          </p:nvPr>
        </p:nvSpPr>
        <p:spPr>
          <a:xfrm>
            <a:off x="3921923" y="4471416"/>
            <a:ext cx="1406100" cy="3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sz="900"/>
            </a:lvl9pPr>
          </a:lstStyle>
          <a:p/>
        </p:txBody>
      </p:sp>
      <p:sp>
        <p:nvSpPr>
          <p:cNvPr id="968" name="Google Shape;968;p103"/>
          <p:cNvSpPr txBox="1"/>
          <p:nvPr>
            <p:ph type="ctrTitle"/>
          </p:nvPr>
        </p:nvSpPr>
        <p:spPr>
          <a:xfrm>
            <a:off x="395282" y="1924812"/>
            <a:ext cx="5982600" cy="85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9" name="Google Shape;969;p103"/>
          <p:cNvSpPr txBox="1"/>
          <p:nvPr>
            <p:ph idx="4" type="subTitle"/>
          </p:nvPr>
        </p:nvSpPr>
        <p:spPr>
          <a:xfrm>
            <a:off x="395282" y="3076956"/>
            <a:ext cx="59826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/>
        </p:txBody>
      </p:sp>
      <p:pic>
        <p:nvPicPr>
          <p:cNvPr id="970" name="Google Shape;97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831" y="4407700"/>
            <a:ext cx="1219625" cy="52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Agenda">
  <p:cSld name="SECTION_HEADER_2_2"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04"/>
          <p:cNvSpPr txBox="1"/>
          <p:nvPr>
            <p:ph idx="1" type="body"/>
          </p:nvPr>
        </p:nvSpPr>
        <p:spPr>
          <a:xfrm>
            <a:off x="4686302" y="936900"/>
            <a:ext cx="3396000" cy="342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2pPr>
            <a:lvl3pPr indent="-317500" lvl="2" marL="1371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3pPr>
            <a:lvl4pPr indent="-317500" lvl="3" marL="18288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4pPr>
            <a:lvl5pPr indent="-317500" lvl="4" marL="22860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5pPr>
            <a:lvl6pPr indent="-317500" lvl="5" marL="27432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romanLcPeriod"/>
              <a:defRPr sz="1400"/>
            </a:lvl6pPr>
            <a:lvl7pPr indent="-317500" lvl="6" marL="32004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rabicPeriod"/>
              <a:defRPr sz="1400"/>
            </a:lvl7pPr>
            <a:lvl8pPr indent="-317500" lvl="7" marL="365760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400"/>
              <a:buAutoNum type="alphaLcPeriod"/>
              <a:defRPr sz="1400"/>
            </a:lvl8pPr>
            <a:lvl9pPr indent="-317500" lvl="8" marL="4114800" rtl="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SzPts val="1400"/>
              <a:buAutoNum type="romanLcPeriod"/>
              <a:defRPr sz="1400"/>
            </a:lvl9pPr>
          </a:lstStyle>
          <a:p/>
        </p:txBody>
      </p:sp>
      <p:sp>
        <p:nvSpPr>
          <p:cNvPr id="973" name="Google Shape;973;p104"/>
          <p:cNvSpPr txBox="1"/>
          <p:nvPr>
            <p:ph type="title"/>
          </p:nvPr>
        </p:nvSpPr>
        <p:spPr>
          <a:xfrm>
            <a:off x="763524" y="2150844"/>
            <a:ext cx="21123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7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8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96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36.xml"/><Relationship Id="rId42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2.xml"/><Relationship Id="rId45" Type="http://schemas.openxmlformats.org/officeDocument/2006/relationships/slideLayout" Target="../slideLayouts/slideLayout141.xml"/><Relationship Id="rId48" Type="http://schemas.openxmlformats.org/officeDocument/2006/relationships/slideLayout" Target="../slideLayouts/slideLayout144.xml"/><Relationship Id="rId47" Type="http://schemas.openxmlformats.org/officeDocument/2006/relationships/slideLayout" Target="../slideLayouts/slideLayout143.xml"/><Relationship Id="rId49" Type="http://schemas.openxmlformats.org/officeDocument/2006/relationships/slideLayout" Target="../slideLayouts/slideLayout145.xml"/><Relationship Id="rId103" Type="http://schemas.openxmlformats.org/officeDocument/2006/relationships/theme" Target="../theme/theme5.xml"/><Relationship Id="rId102" Type="http://schemas.openxmlformats.org/officeDocument/2006/relationships/slideLayout" Target="../slideLayouts/slideLayout198.xml"/><Relationship Id="rId101" Type="http://schemas.openxmlformats.org/officeDocument/2006/relationships/slideLayout" Target="../slideLayouts/slideLayout197.xml"/><Relationship Id="rId10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35.xml"/><Relationship Id="rId38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3.xml"/><Relationship Id="rId29" Type="http://schemas.openxmlformats.org/officeDocument/2006/relationships/slideLayout" Target="../slideLayouts/slideLayout125.xml"/><Relationship Id="rId95" Type="http://schemas.openxmlformats.org/officeDocument/2006/relationships/slideLayout" Target="../slideLayouts/slideLayout191.xml"/><Relationship Id="rId94" Type="http://schemas.openxmlformats.org/officeDocument/2006/relationships/slideLayout" Target="../slideLayouts/slideLayout190.xml"/><Relationship Id="rId97" Type="http://schemas.openxmlformats.org/officeDocument/2006/relationships/slideLayout" Target="../slideLayouts/slideLayout193.xml"/><Relationship Id="rId9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07.xml"/><Relationship Id="rId99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06.xml"/><Relationship Id="rId9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08.xml"/><Relationship Id="rId91" Type="http://schemas.openxmlformats.org/officeDocument/2006/relationships/slideLayout" Target="../slideLayouts/slideLayout187.xml"/><Relationship Id="rId90" Type="http://schemas.openxmlformats.org/officeDocument/2006/relationships/slideLayout" Target="../slideLayouts/slideLayout186.xml"/><Relationship Id="rId93" Type="http://schemas.openxmlformats.org/officeDocument/2006/relationships/slideLayout" Target="../slideLayouts/slideLayout189.xml"/><Relationship Id="rId92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4.xml"/><Relationship Id="rId84" Type="http://schemas.openxmlformats.org/officeDocument/2006/relationships/slideLayout" Target="../slideLayouts/slideLayout180.xml"/><Relationship Id="rId83" Type="http://schemas.openxmlformats.org/officeDocument/2006/relationships/slideLayout" Target="../slideLayouts/slideLayout179.xml"/><Relationship Id="rId86" Type="http://schemas.openxmlformats.org/officeDocument/2006/relationships/slideLayout" Target="../slideLayouts/slideLayout182.xml"/><Relationship Id="rId85" Type="http://schemas.openxmlformats.org/officeDocument/2006/relationships/slideLayout" Target="../slideLayouts/slideLayout181.xml"/><Relationship Id="rId88" Type="http://schemas.openxmlformats.org/officeDocument/2006/relationships/slideLayout" Target="../slideLayouts/slideLayout184.xml"/><Relationship Id="rId87" Type="http://schemas.openxmlformats.org/officeDocument/2006/relationships/slideLayout" Target="../slideLayouts/slideLayout183.xml"/><Relationship Id="rId89" Type="http://schemas.openxmlformats.org/officeDocument/2006/relationships/slideLayout" Target="../slideLayouts/slideLayout185.xml"/><Relationship Id="rId80" Type="http://schemas.openxmlformats.org/officeDocument/2006/relationships/slideLayout" Target="../slideLayouts/slideLayout176.xml"/><Relationship Id="rId82" Type="http://schemas.openxmlformats.org/officeDocument/2006/relationships/slideLayout" Target="../slideLayouts/slideLayout178.xml"/><Relationship Id="rId81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73" Type="http://schemas.openxmlformats.org/officeDocument/2006/relationships/slideLayout" Target="../slideLayouts/slideLayout169.xml"/><Relationship Id="rId72" Type="http://schemas.openxmlformats.org/officeDocument/2006/relationships/slideLayout" Target="../slideLayouts/slideLayout168.xml"/><Relationship Id="rId75" Type="http://schemas.openxmlformats.org/officeDocument/2006/relationships/slideLayout" Target="../slideLayouts/slideLayout171.xml"/><Relationship Id="rId74" Type="http://schemas.openxmlformats.org/officeDocument/2006/relationships/slideLayout" Target="../slideLayouts/slideLayout170.xml"/><Relationship Id="rId77" Type="http://schemas.openxmlformats.org/officeDocument/2006/relationships/slideLayout" Target="../slideLayouts/slideLayout173.xml"/><Relationship Id="rId76" Type="http://schemas.openxmlformats.org/officeDocument/2006/relationships/slideLayout" Target="../slideLayouts/slideLayout172.xml"/><Relationship Id="rId79" Type="http://schemas.openxmlformats.org/officeDocument/2006/relationships/slideLayout" Target="../slideLayouts/slideLayout175.xml"/><Relationship Id="rId78" Type="http://schemas.openxmlformats.org/officeDocument/2006/relationships/slideLayout" Target="../slideLayouts/slideLayout174.xml"/><Relationship Id="rId71" Type="http://schemas.openxmlformats.org/officeDocument/2006/relationships/slideLayout" Target="../slideLayouts/slideLayout167.xml"/><Relationship Id="rId70" Type="http://schemas.openxmlformats.org/officeDocument/2006/relationships/slideLayout" Target="../slideLayouts/slideLayout166.xml"/><Relationship Id="rId62" Type="http://schemas.openxmlformats.org/officeDocument/2006/relationships/slideLayout" Target="../slideLayouts/slideLayout158.xml"/><Relationship Id="rId61" Type="http://schemas.openxmlformats.org/officeDocument/2006/relationships/slideLayout" Target="../slideLayouts/slideLayout157.xml"/><Relationship Id="rId64" Type="http://schemas.openxmlformats.org/officeDocument/2006/relationships/slideLayout" Target="../slideLayouts/slideLayout160.xml"/><Relationship Id="rId63" Type="http://schemas.openxmlformats.org/officeDocument/2006/relationships/slideLayout" Target="../slideLayouts/slideLayout159.xml"/><Relationship Id="rId66" Type="http://schemas.openxmlformats.org/officeDocument/2006/relationships/slideLayout" Target="../slideLayouts/slideLayout162.xml"/><Relationship Id="rId65" Type="http://schemas.openxmlformats.org/officeDocument/2006/relationships/slideLayout" Target="../slideLayouts/slideLayout161.xml"/><Relationship Id="rId68" Type="http://schemas.openxmlformats.org/officeDocument/2006/relationships/slideLayout" Target="../slideLayouts/slideLayout164.xml"/><Relationship Id="rId67" Type="http://schemas.openxmlformats.org/officeDocument/2006/relationships/slideLayout" Target="../slideLayouts/slideLayout163.xml"/><Relationship Id="rId60" Type="http://schemas.openxmlformats.org/officeDocument/2006/relationships/slideLayout" Target="../slideLayouts/slideLayout156.xml"/><Relationship Id="rId69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147.xml"/><Relationship Id="rId50" Type="http://schemas.openxmlformats.org/officeDocument/2006/relationships/slideLayout" Target="../slideLayouts/slideLayout146.xml"/><Relationship Id="rId53" Type="http://schemas.openxmlformats.org/officeDocument/2006/relationships/slideLayout" Target="../slideLayouts/slideLayout149.xml"/><Relationship Id="rId52" Type="http://schemas.openxmlformats.org/officeDocument/2006/relationships/slideLayout" Target="../slideLayouts/slideLayout148.xml"/><Relationship Id="rId55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50.xml"/><Relationship Id="rId57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52.xml"/><Relationship Id="rId59" Type="http://schemas.openxmlformats.org/officeDocument/2006/relationships/slideLayout" Target="../slideLayouts/slideLayout155.xml"/><Relationship Id="rId58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9695" y="258008"/>
            <a:ext cx="82989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27224" y="1150828"/>
            <a:ext cx="8294100" cy="3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Arial"/>
              <a:buChar char="–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667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600"/>
              <a:buFont typeface="Arial"/>
              <a:buChar char="–"/>
              <a:defRPr b="0" i="0" sz="11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​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9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​"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​"/>
              <a:defRPr b="0" i="0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654050" lvl="8" marL="4114800" marR="0" rtl="0" algn="l">
              <a:lnSpc>
                <a:spcPct val="84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6700"/>
              <a:buFont typeface="Arial"/>
              <a:buChar char="​"/>
              <a:defRPr b="0" i="0" sz="6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421939" y="4861208"/>
            <a:ext cx="74991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EF1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0"/>
          <p:cNvSpPr txBox="1"/>
          <p:nvPr>
            <p:ph type="title"/>
          </p:nvPr>
        </p:nvSpPr>
        <p:spPr>
          <a:xfrm>
            <a:off x="571500" y="390525"/>
            <a:ext cx="8001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Font typeface="Arial"/>
              <a:buNone/>
              <a:defRPr b="1" i="0" sz="3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2" name="Google Shape;572;p60"/>
          <p:cNvSpPr txBox="1"/>
          <p:nvPr>
            <p:ph idx="1" type="body"/>
          </p:nvPr>
        </p:nvSpPr>
        <p:spPr>
          <a:xfrm>
            <a:off x="571500" y="1166813"/>
            <a:ext cx="8001000" cy="3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937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37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937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937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937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Char char="•"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5998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3" name="Google Shape;573;p60"/>
          <p:cNvSpPr txBox="1"/>
          <p:nvPr>
            <p:ph idx="12" type="sldNum"/>
          </p:nvPr>
        </p:nvSpPr>
        <p:spPr>
          <a:xfrm>
            <a:off x="6421435" y="4698013"/>
            <a:ext cx="13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500" u="none" cap="none" strike="noStrike">
                <a:solidFill>
                  <a:srgbClr val="7D84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76" name="Google Shape;876;p8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7" name="Google Shape;877;p8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8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01"/>
          <p:cNvSpPr txBox="1"/>
          <p:nvPr>
            <p:ph type="title"/>
          </p:nvPr>
        </p:nvSpPr>
        <p:spPr>
          <a:xfrm>
            <a:off x="349763" y="349763"/>
            <a:ext cx="38622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timistic Display Medium"/>
              <a:buNone/>
              <a:defRPr sz="2800">
                <a:solidFill>
                  <a:schemeClr val="dk1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defRPr>
            </a:lvl9pPr>
          </a:lstStyle>
          <a:p/>
        </p:txBody>
      </p:sp>
      <p:sp>
        <p:nvSpPr>
          <p:cNvPr id="956" name="Google Shape;956;p101"/>
          <p:cNvSpPr txBox="1"/>
          <p:nvPr>
            <p:ph idx="1" type="body"/>
          </p:nvPr>
        </p:nvSpPr>
        <p:spPr>
          <a:xfrm>
            <a:off x="349763" y="1938525"/>
            <a:ext cx="3862200" cy="28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•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1pPr>
            <a:lvl2pPr indent="-285750" lvl="1" marL="9144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2pPr>
            <a:lvl3pPr indent="-285750" lvl="2" marL="13716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3pPr>
            <a:lvl4pPr indent="-285750" lvl="3" marL="18288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4pPr>
            <a:lvl5pPr indent="-285750" lvl="4" marL="22860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5pPr>
            <a:lvl6pPr indent="-285750" lvl="5" marL="27432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6pPr>
            <a:lvl7pPr indent="-285750" lvl="6" marL="32004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7pPr>
            <a:lvl8pPr indent="-285750" lvl="7" marL="3657600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8pPr>
            <a:lvl9pPr indent="-285750" lvl="8" marL="4114800" rtl="0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900"/>
              <a:buFont typeface="Optimistic Text"/>
              <a:buChar char="﹘"/>
              <a:defRPr sz="900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  <p:sldLayoutId id="2147483783" r:id="rId40"/>
    <p:sldLayoutId id="2147483784" r:id="rId41"/>
    <p:sldLayoutId id="2147483785" r:id="rId42"/>
    <p:sldLayoutId id="2147483786" r:id="rId43"/>
    <p:sldLayoutId id="2147483787" r:id="rId44"/>
    <p:sldLayoutId id="2147483788" r:id="rId45"/>
    <p:sldLayoutId id="2147483789" r:id="rId46"/>
    <p:sldLayoutId id="2147483790" r:id="rId47"/>
    <p:sldLayoutId id="2147483791" r:id="rId48"/>
    <p:sldLayoutId id="2147483792" r:id="rId49"/>
    <p:sldLayoutId id="2147483793" r:id="rId50"/>
    <p:sldLayoutId id="2147483794" r:id="rId51"/>
    <p:sldLayoutId id="2147483795" r:id="rId52"/>
    <p:sldLayoutId id="2147483796" r:id="rId53"/>
    <p:sldLayoutId id="2147483797" r:id="rId54"/>
    <p:sldLayoutId id="2147483798" r:id="rId55"/>
    <p:sldLayoutId id="2147483799" r:id="rId56"/>
    <p:sldLayoutId id="2147483800" r:id="rId57"/>
    <p:sldLayoutId id="2147483801" r:id="rId58"/>
    <p:sldLayoutId id="2147483802" r:id="rId59"/>
    <p:sldLayoutId id="2147483803" r:id="rId60"/>
    <p:sldLayoutId id="2147483804" r:id="rId61"/>
    <p:sldLayoutId id="2147483805" r:id="rId62"/>
    <p:sldLayoutId id="2147483806" r:id="rId63"/>
    <p:sldLayoutId id="2147483807" r:id="rId64"/>
    <p:sldLayoutId id="2147483808" r:id="rId65"/>
    <p:sldLayoutId id="2147483809" r:id="rId66"/>
    <p:sldLayoutId id="2147483810" r:id="rId67"/>
    <p:sldLayoutId id="2147483811" r:id="rId68"/>
    <p:sldLayoutId id="2147483812" r:id="rId69"/>
    <p:sldLayoutId id="2147483813" r:id="rId70"/>
    <p:sldLayoutId id="2147483814" r:id="rId71"/>
    <p:sldLayoutId id="2147483815" r:id="rId72"/>
    <p:sldLayoutId id="2147483816" r:id="rId73"/>
    <p:sldLayoutId id="2147483817" r:id="rId74"/>
    <p:sldLayoutId id="2147483818" r:id="rId75"/>
    <p:sldLayoutId id="2147483819" r:id="rId76"/>
    <p:sldLayoutId id="2147483820" r:id="rId77"/>
    <p:sldLayoutId id="2147483821" r:id="rId78"/>
    <p:sldLayoutId id="2147483822" r:id="rId79"/>
    <p:sldLayoutId id="2147483823" r:id="rId80"/>
    <p:sldLayoutId id="2147483824" r:id="rId81"/>
    <p:sldLayoutId id="2147483825" r:id="rId82"/>
    <p:sldLayoutId id="2147483826" r:id="rId83"/>
    <p:sldLayoutId id="2147483827" r:id="rId84"/>
    <p:sldLayoutId id="2147483828" r:id="rId85"/>
    <p:sldLayoutId id="2147483829" r:id="rId86"/>
    <p:sldLayoutId id="2147483830" r:id="rId87"/>
    <p:sldLayoutId id="2147483831" r:id="rId88"/>
    <p:sldLayoutId id="2147483832" r:id="rId89"/>
    <p:sldLayoutId id="2147483833" r:id="rId90"/>
    <p:sldLayoutId id="2147483834" r:id="rId91"/>
    <p:sldLayoutId id="2147483835" r:id="rId92"/>
    <p:sldLayoutId id="2147483836" r:id="rId93"/>
    <p:sldLayoutId id="2147483837" r:id="rId94"/>
    <p:sldLayoutId id="2147483838" r:id="rId95"/>
    <p:sldLayoutId id="2147483839" r:id="rId96"/>
    <p:sldLayoutId id="2147483840" r:id="rId97"/>
    <p:sldLayoutId id="2147483841" r:id="rId98"/>
    <p:sldLayoutId id="2147483842" r:id="rId99"/>
    <p:sldLayoutId id="2147483843" r:id="rId100"/>
    <p:sldLayoutId id="2147483844" r:id="rId101"/>
    <p:sldLayoutId id="2147483845" r:id="rId102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132">
          <p15:clr>
            <a:srgbClr val="EA4335"/>
          </p15:clr>
        </p15:guide>
        <p15:guide id="4" orient="horz" pos="132">
          <p15:clr>
            <a:srgbClr val="EA4335"/>
          </p15:clr>
        </p15:guide>
        <p15:guide id="5" pos="5628">
          <p15:clr>
            <a:srgbClr val="EA4335"/>
          </p15:clr>
        </p15:guide>
        <p15:guide id="6" orient="horz" pos="2999">
          <p15:clr>
            <a:srgbClr val="EA4335"/>
          </p15:clr>
        </p15:guide>
        <p15:guide id="7" pos="365">
          <p15:clr>
            <a:srgbClr val="EA4335"/>
          </p15:clr>
        </p15:guide>
        <p15:guide id="8" pos="599">
          <p15:clr>
            <a:srgbClr val="EA4335"/>
          </p15:clr>
        </p15:guide>
        <p15:guide id="9" pos="950">
          <p15:clr>
            <a:srgbClr val="EA4335"/>
          </p15:clr>
        </p15:guide>
        <p15:guide id="10" pos="1769">
          <p15:clr>
            <a:srgbClr val="EA4335"/>
          </p15:clr>
        </p15:guide>
        <p15:guide id="11" pos="1886">
          <p15:clr>
            <a:srgbClr val="EA4335"/>
          </p15:clr>
        </p15:guide>
        <p15:guide id="12" pos="2354">
          <p15:clr>
            <a:srgbClr val="EA4335"/>
          </p15:clr>
        </p15:guide>
        <p15:guide id="13" pos="2588">
          <p15:clr>
            <a:srgbClr val="EA4335"/>
          </p15:clr>
        </p15:guide>
        <p15:guide id="14" pos="3873">
          <p15:clr>
            <a:srgbClr val="EA4335"/>
          </p15:clr>
        </p15:guide>
        <p15:guide id="15" pos="4107">
          <p15:clr>
            <a:srgbClr val="EA4335"/>
          </p15:clr>
        </p15:guide>
        <p15:guide id="16" pos="4457">
          <p15:clr>
            <a:srgbClr val="EA4335"/>
          </p15:clr>
        </p15:guide>
        <p15:guide id="17" pos="249">
          <p15:clr>
            <a:srgbClr val="EA4335"/>
          </p15:clr>
        </p15:guide>
        <p15:guide id="18" pos="483">
          <p15:clr>
            <a:srgbClr val="EA4335"/>
          </p15:clr>
        </p15:guide>
        <p15:guide id="19" pos="716">
          <p15:clr>
            <a:srgbClr val="EA4335"/>
          </p15:clr>
        </p15:guide>
        <p15:guide id="20" pos="833">
          <p15:clr>
            <a:srgbClr val="EA4335"/>
          </p15:clr>
        </p15:guide>
        <p15:guide id="21" pos="2120">
          <p15:clr>
            <a:srgbClr val="EA4335"/>
          </p15:clr>
        </p15:guide>
        <p15:guide id="22" pos="2003">
          <p15:clr>
            <a:srgbClr val="EA4335"/>
          </p15:clr>
        </p15:guide>
        <p15:guide id="23" pos="2235">
          <p15:clr>
            <a:srgbClr val="EA4335"/>
          </p15:clr>
        </p15:guide>
        <p15:guide id="24" pos="2471">
          <p15:clr>
            <a:srgbClr val="EA4335"/>
          </p15:clr>
        </p15:guide>
        <p15:guide id="25" pos="2705">
          <p15:clr>
            <a:srgbClr val="EA4335"/>
          </p15:clr>
        </p15:guide>
        <p15:guide id="26" pos="3990">
          <p15:clr>
            <a:srgbClr val="EA4335"/>
          </p15:clr>
        </p15:guide>
        <p15:guide id="27" pos="4341">
          <p15:clr>
            <a:srgbClr val="EA4335"/>
          </p15:clr>
        </p15:guide>
        <p15:guide id="28" pos="4809">
          <p15:clr>
            <a:srgbClr val="EA4335"/>
          </p15:clr>
        </p15:guide>
        <p15:guide id="29" pos="1067">
          <p15:clr>
            <a:srgbClr val="EA4335"/>
          </p15:clr>
        </p15:guide>
        <p15:guide id="30" pos="1184">
          <p15:clr>
            <a:srgbClr val="EA4335"/>
          </p15:clr>
        </p15:guide>
        <p15:guide id="31" pos="1301">
          <p15:clr>
            <a:srgbClr val="EA4335"/>
          </p15:clr>
        </p15:guide>
        <p15:guide id="32" pos="1418">
          <p15:clr>
            <a:srgbClr val="EA4335"/>
          </p15:clr>
        </p15:guide>
        <p15:guide id="33" pos="1535">
          <p15:clr>
            <a:srgbClr val="EA4335"/>
          </p15:clr>
        </p15:guide>
        <p15:guide id="34" pos="1652">
          <p15:clr>
            <a:srgbClr val="EA4335"/>
          </p15:clr>
        </p15:guide>
        <p15:guide id="35" pos="2822">
          <p15:clr>
            <a:srgbClr val="EA4335"/>
          </p15:clr>
        </p15:guide>
        <p15:guide id="36" pos="2939">
          <p15:clr>
            <a:srgbClr val="EA4335"/>
          </p15:clr>
        </p15:guide>
        <p15:guide id="37" pos="3054">
          <p15:clr>
            <a:srgbClr val="EA4335"/>
          </p15:clr>
        </p15:guide>
        <p15:guide id="38" pos="3171">
          <p15:clr>
            <a:srgbClr val="EA4335"/>
          </p15:clr>
        </p15:guide>
        <p15:guide id="39" pos="3288">
          <p15:clr>
            <a:srgbClr val="EA4335"/>
          </p15:clr>
        </p15:guide>
        <p15:guide id="40" pos="3407">
          <p15:clr>
            <a:srgbClr val="EA4335"/>
          </p15:clr>
        </p15:guide>
        <p15:guide id="41" pos="3524">
          <p15:clr>
            <a:srgbClr val="EA4335"/>
          </p15:clr>
        </p15:guide>
        <p15:guide id="42" pos="3639">
          <p15:clr>
            <a:srgbClr val="EA4335"/>
          </p15:clr>
        </p15:guide>
        <p15:guide id="43" pos="3756">
          <p15:clr>
            <a:srgbClr val="EA4335"/>
          </p15:clr>
        </p15:guide>
        <p15:guide id="44" pos="4223">
          <p15:clr>
            <a:srgbClr val="EA4335"/>
          </p15:clr>
        </p15:guide>
        <p15:guide id="45" pos="4575">
          <p15:clr>
            <a:srgbClr val="EA4335"/>
          </p15:clr>
        </p15:guide>
        <p15:guide id="46" pos="4691">
          <p15:clr>
            <a:srgbClr val="EA4335"/>
          </p15:clr>
        </p15:guide>
        <p15:guide id="47" pos="4926">
          <p15:clr>
            <a:srgbClr val="EA4335"/>
          </p15:clr>
        </p15:guide>
        <p15:guide id="48" pos="5043">
          <p15:clr>
            <a:srgbClr val="EA4335"/>
          </p15:clr>
        </p15:guide>
        <p15:guide id="49" pos="5160">
          <p15:clr>
            <a:srgbClr val="EA4335"/>
          </p15:clr>
        </p15:guide>
        <p15:guide id="50" pos="5276">
          <p15:clr>
            <a:srgbClr val="EA4335"/>
          </p15:clr>
        </p15:guide>
        <p15:guide id="51" pos="5393">
          <p15:clr>
            <a:srgbClr val="EA4335"/>
          </p15:clr>
        </p15:guide>
        <p15:guide id="52" pos="5510">
          <p15:clr>
            <a:srgbClr val="EA4335"/>
          </p15:clr>
        </p15:guide>
        <p15:guide id="53" orient="horz" pos="240">
          <p15:clr>
            <a:srgbClr val="EA4335"/>
          </p15:clr>
        </p15:guide>
        <p15:guide id="54" orient="horz" pos="351">
          <p15:clr>
            <a:srgbClr val="EA4335"/>
          </p15:clr>
        </p15:guide>
        <p15:guide id="55" orient="horz" pos="464">
          <p15:clr>
            <a:srgbClr val="EA4335"/>
          </p15:clr>
        </p15:guide>
        <p15:guide id="56" orient="horz" pos="573">
          <p15:clr>
            <a:srgbClr val="EA4335"/>
          </p15:clr>
        </p15:guide>
        <p15:guide id="57" orient="horz" pos="683">
          <p15:clr>
            <a:srgbClr val="EA4335"/>
          </p15:clr>
        </p15:guide>
        <p15:guide id="58" orient="horz" pos="794">
          <p15:clr>
            <a:srgbClr val="EA4335"/>
          </p15:clr>
        </p15:guide>
        <p15:guide id="59" orient="horz" pos="903">
          <p15:clr>
            <a:srgbClr val="EA4335"/>
          </p15:clr>
        </p15:guide>
        <p15:guide id="60" orient="horz" pos="1014">
          <p15:clr>
            <a:srgbClr val="EA4335"/>
          </p15:clr>
        </p15:guide>
        <p15:guide id="61" orient="horz" pos="1125">
          <p15:clr>
            <a:srgbClr val="EA4335"/>
          </p15:clr>
        </p15:guide>
        <p15:guide id="62" orient="horz" pos="1235">
          <p15:clr>
            <a:srgbClr val="EA4335"/>
          </p15:clr>
        </p15:guide>
        <p15:guide id="63" orient="horz" pos="1344">
          <p15:clr>
            <a:srgbClr val="EA4335"/>
          </p15:clr>
        </p15:guide>
        <p15:guide id="64" orient="horz" pos="1454">
          <p15:clr>
            <a:srgbClr val="EA4335"/>
          </p15:clr>
        </p15:guide>
        <p15:guide id="65" orient="horz" pos="1562">
          <p15:clr>
            <a:srgbClr val="EA4335"/>
          </p15:clr>
        </p15:guide>
        <p15:guide id="66" orient="horz" pos="1676">
          <p15:clr>
            <a:srgbClr val="EA4335"/>
          </p15:clr>
        </p15:guide>
        <p15:guide id="67" orient="horz" pos="1785">
          <p15:clr>
            <a:srgbClr val="EA4335"/>
          </p15:clr>
        </p15:guide>
        <p15:guide id="68" orient="horz" pos="1895">
          <p15:clr>
            <a:srgbClr val="EA4335"/>
          </p15:clr>
        </p15:guide>
        <p15:guide id="69" orient="horz" pos="2005">
          <p15:clr>
            <a:srgbClr val="EA4335"/>
          </p15:clr>
        </p15:guide>
        <p15:guide id="70" orient="horz" pos="2115">
          <p15:clr>
            <a:srgbClr val="EA4335"/>
          </p15:clr>
        </p15:guide>
        <p15:guide id="71" orient="horz" pos="2225">
          <p15:clr>
            <a:srgbClr val="EA4335"/>
          </p15:clr>
        </p15:guide>
        <p15:guide id="72" orient="horz" pos="2336">
          <p15:clr>
            <a:srgbClr val="EA4335"/>
          </p15:clr>
        </p15:guide>
        <p15:guide id="73" orient="horz" pos="2447">
          <p15:clr>
            <a:srgbClr val="EA4335"/>
          </p15:clr>
        </p15:guide>
        <p15:guide id="74" orient="horz" pos="2556">
          <p15:clr>
            <a:srgbClr val="EA4335"/>
          </p15:clr>
        </p15:guide>
        <p15:guide id="75" orient="horz" pos="2666">
          <p15:clr>
            <a:srgbClr val="EA4335"/>
          </p15:clr>
        </p15:guide>
        <p15:guide id="76" orient="horz" pos="2777">
          <p15:clr>
            <a:srgbClr val="EA4335"/>
          </p15:clr>
        </p15:guide>
        <p15:guide id="77" orient="horz" pos="2886">
          <p15:clr>
            <a:srgbClr val="EA4335"/>
          </p15:clr>
        </p15:guide>
        <p15:guide id="78" orient="horz" pos="310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9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g"/><Relationship Id="rId4" Type="http://schemas.openxmlformats.org/officeDocument/2006/relationships/image" Target="../media/image31.jpg"/><Relationship Id="rId9" Type="http://schemas.openxmlformats.org/officeDocument/2006/relationships/image" Target="../media/image34.pn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7" Type="http://schemas.openxmlformats.org/officeDocument/2006/relationships/image" Target="../media/image29.png"/><Relationship Id="rId8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1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google.com/presentation/d/1WssHLAghS1Ok1K5F5LPdXs2QuLd5vxEEXrXkWSEWi5I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5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Google Shape;1537;p204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-427826" y="-363520"/>
            <a:ext cx="9889963" cy="6034028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204"/>
          <p:cNvSpPr txBox="1"/>
          <p:nvPr>
            <p:ph type="ctrTitle"/>
          </p:nvPr>
        </p:nvSpPr>
        <p:spPr>
          <a:xfrm>
            <a:off x="1131094" y="45244"/>
            <a:ext cx="4743600" cy="23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>
                <a:latin typeface="Optimistic Text"/>
                <a:ea typeface="Optimistic Text"/>
                <a:cs typeface="Optimistic Text"/>
                <a:sym typeface="Optimistic Text"/>
              </a:rPr>
              <a:t>Edge Control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539" name="Google Shape;1539;p204"/>
          <p:cNvSpPr txBox="1"/>
          <p:nvPr>
            <p:ph idx="1" type="subTitle"/>
          </p:nvPr>
        </p:nvSpPr>
        <p:spPr>
          <a:xfrm>
            <a:off x="1131094" y="2480072"/>
            <a:ext cx="47508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Serving traffic effectively to people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grpSp>
        <p:nvGrpSpPr>
          <p:cNvPr id="1540" name="Google Shape;1540;p204"/>
          <p:cNvGrpSpPr/>
          <p:nvPr/>
        </p:nvGrpSpPr>
        <p:grpSpPr>
          <a:xfrm>
            <a:off x="13811067" y="9189975"/>
            <a:ext cx="3628788" cy="274320"/>
            <a:chOff x="6905534" y="4594988"/>
            <a:chExt cx="1814394" cy="137160"/>
          </a:xfrm>
        </p:grpSpPr>
        <p:sp>
          <p:nvSpPr>
            <p:cNvPr id="1541" name="Google Shape;1541;p204"/>
            <p:cNvSpPr/>
            <p:nvPr/>
          </p:nvSpPr>
          <p:spPr>
            <a:xfrm>
              <a:off x="7662350" y="4616724"/>
              <a:ext cx="12906" cy="10751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2" name="Google Shape;1542;p204"/>
            <p:cNvSpPr/>
            <p:nvPr/>
          </p:nvSpPr>
          <p:spPr>
            <a:xfrm>
              <a:off x="7712898" y="4641591"/>
              <a:ext cx="69606" cy="82674"/>
            </a:xfrm>
            <a:custGeom>
              <a:rect b="b" l="l" r="r" t="t"/>
              <a:pathLst>
                <a:path extrusionOk="0" h="21600" w="21600">
                  <a:moveTo>
                    <a:pt x="21600" y="7628"/>
                  </a:moveTo>
                  <a:lnTo>
                    <a:pt x="21600" y="21600"/>
                  </a:lnTo>
                  <a:lnTo>
                    <a:pt x="17786" y="21600"/>
                  </a:lnTo>
                  <a:lnTo>
                    <a:pt x="17786" y="7708"/>
                  </a:lnTo>
                  <a:cubicBezTo>
                    <a:pt x="17786" y="4659"/>
                    <a:pt x="16021" y="2892"/>
                    <a:pt x="12396" y="2892"/>
                  </a:cubicBezTo>
                  <a:cubicBezTo>
                    <a:pt x="6961" y="2892"/>
                    <a:pt x="3814" y="5781"/>
                    <a:pt x="3814" y="11402"/>
                  </a:cubicBezTo>
                  <a:lnTo>
                    <a:pt x="3814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3431" y="402"/>
                  </a:lnTo>
                  <a:lnTo>
                    <a:pt x="4577" y="3173"/>
                  </a:lnTo>
                  <a:cubicBezTo>
                    <a:pt x="6054" y="1566"/>
                    <a:pt x="9106" y="0"/>
                    <a:pt x="13018" y="0"/>
                  </a:cubicBezTo>
                  <a:cubicBezTo>
                    <a:pt x="19455" y="0"/>
                    <a:pt x="21600" y="2892"/>
                    <a:pt x="21600" y="7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3" name="Google Shape;1543;p204"/>
            <p:cNvSpPr/>
            <p:nvPr/>
          </p:nvSpPr>
          <p:spPr>
            <a:xfrm>
              <a:off x="7793775" y="4613646"/>
              <a:ext cx="42066" cy="110592"/>
            </a:xfrm>
            <a:custGeom>
              <a:rect b="b" l="l" r="r" t="t"/>
              <a:pathLst>
                <a:path extrusionOk="0" h="21600" w="21600">
                  <a:moveTo>
                    <a:pt x="7173" y="7921"/>
                  </a:moveTo>
                  <a:lnTo>
                    <a:pt x="0" y="7921"/>
                  </a:lnTo>
                  <a:lnTo>
                    <a:pt x="0" y="5760"/>
                  </a:lnTo>
                  <a:lnTo>
                    <a:pt x="7173" y="5760"/>
                  </a:lnTo>
                  <a:lnTo>
                    <a:pt x="7173" y="4141"/>
                  </a:lnTo>
                  <a:cubicBezTo>
                    <a:pt x="7173" y="1320"/>
                    <a:pt x="11666" y="0"/>
                    <a:pt x="17026" y="0"/>
                  </a:cubicBezTo>
                  <a:cubicBezTo>
                    <a:pt x="19234" y="0"/>
                    <a:pt x="20339" y="91"/>
                    <a:pt x="21600" y="270"/>
                  </a:cubicBezTo>
                  <a:lnTo>
                    <a:pt x="21600" y="2431"/>
                  </a:lnTo>
                  <a:cubicBezTo>
                    <a:pt x="20653" y="2280"/>
                    <a:pt x="19548" y="2161"/>
                    <a:pt x="18368" y="2161"/>
                  </a:cubicBezTo>
                  <a:cubicBezTo>
                    <a:pt x="14584" y="2161"/>
                    <a:pt x="13480" y="2940"/>
                    <a:pt x="13480" y="4411"/>
                  </a:cubicBezTo>
                  <a:lnTo>
                    <a:pt x="13480" y="5760"/>
                  </a:lnTo>
                  <a:lnTo>
                    <a:pt x="21600" y="5760"/>
                  </a:lnTo>
                  <a:lnTo>
                    <a:pt x="21600" y="7921"/>
                  </a:lnTo>
                  <a:lnTo>
                    <a:pt x="13480" y="7921"/>
                  </a:lnTo>
                  <a:lnTo>
                    <a:pt x="13480" y="21600"/>
                  </a:lnTo>
                  <a:lnTo>
                    <a:pt x="7173" y="21600"/>
                  </a:lnTo>
                  <a:cubicBezTo>
                    <a:pt x="7173" y="21600"/>
                    <a:pt x="7173" y="7921"/>
                    <a:pt x="7173" y="79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4" name="Google Shape;1544;p204"/>
            <p:cNvSpPr/>
            <p:nvPr/>
          </p:nvSpPr>
          <p:spPr>
            <a:xfrm>
              <a:off x="7864542" y="4641591"/>
              <a:ext cx="45630" cy="82674"/>
            </a:xfrm>
            <a:custGeom>
              <a:rect b="b" l="l" r="r" t="t"/>
              <a:pathLst>
                <a:path extrusionOk="0" h="21600" w="21600">
                  <a:moveTo>
                    <a:pt x="21600" y="361"/>
                  </a:moveTo>
                  <a:lnTo>
                    <a:pt x="21600" y="3413"/>
                  </a:lnTo>
                  <a:cubicBezTo>
                    <a:pt x="20072" y="3132"/>
                    <a:pt x="18983" y="3052"/>
                    <a:pt x="17380" y="3052"/>
                  </a:cubicBezTo>
                  <a:cubicBezTo>
                    <a:pt x="10183" y="3052"/>
                    <a:pt x="5818" y="6062"/>
                    <a:pt x="5818" y="11322"/>
                  </a:cubicBezTo>
                  <a:lnTo>
                    <a:pt x="5818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5239" y="402"/>
                  </a:lnTo>
                  <a:lnTo>
                    <a:pt x="6837" y="2892"/>
                  </a:lnTo>
                  <a:cubicBezTo>
                    <a:pt x="8510" y="1285"/>
                    <a:pt x="12581" y="0"/>
                    <a:pt x="17600" y="0"/>
                  </a:cubicBezTo>
                  <a:cubicBezTo>
                    <a:pt x="19418" y="0"/>
                    <a:pt x="20656" y="163"/>
                    <a:pt x="21600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5" name="Google Shape;1545;p204"/>
            <p:cNvSpPr/>
            <p:nvPr/>
          </p:nvSpPr>
          <p:spPr>
            <a:xfrm>
              <a:off x="7915090" y="4640052"/>
              <a:ext cx="77922" cy="84186"/>
            </a:xfrm>
            <a:custGeom>
              <a:rect b="b" l="l" r="r" t="t"/>
              <a:pathLst>
                <a:path extrusionOk="0" h="21600" w="21600">
                  <a:moveTo>
                    <a:pt x="18405" y="10761"/>
                  </a:moveTo>
                  <a:cubicBezTo>
                    <a:pt x="18405" y="6268"/>
                    <a:pt x="15465" y="2839"/>
                    <a:pt x="10907" y="2839"/>
                  </a:cubicBezTo>
                  <a:cubicBezTo>
                    <a:pt x="6349" y="2839"/>
                    <a:pt x="3408" y="6268"/>
                    <a:pt x="3408" y="10761"/>
                  </a:cubicBezTo>
                  <a:cubicBezTo>
                    <a:pt x="3408" y="15253"/>
                    <a:pt x="6305" y="18761"/>
                    <a:pt x="10907" y="18761"/>
                  </a:cubicBezTo>
                  <a:cubicBezTo>
                    <a:pt x="15509" y="18761"/>
                    <a:pt x="18405" y="15253"/>
                    <a:pt x="18405" y="10761"/>
                  </a:cubicBezTo>
                  <a:close/>
                  <a:moveTo>
                    <a:pt x="21600" y="395"/>
                  </a:moveTo>
                  <a:lnTo>
                    <a:pt x="21600" y="21205"/>
                  </a:lnTo>
                  <a:lnTo>
                    <a:pt x="18534" y="21205"/>
                  </a:lnTo>
                  <a:lnTo>
                    <a:pt x="17639" y="18683"/>
                  </a:lnTo>
                  <a:cubicBezTo>
                    <a:pt x="16275" y="20298"/>
                    <a:pt x="13803" y="21600"/>
                    <a:pt x="10948" y="21600"/>
                  </a:cubicBezTo>
                  <a:cubicBezTo>
                    <a:pt x="4090" y="21600"/>
                    <a:pt x="0" y="17067"/>
                    <a:pt x="0" y="10720"/>
                  </a:cubicBezTo>
                  <a:cubicBezTo>
                    <a:pt x="0" y="4376"/>
                    <a:pt x="4219" y="0"/>
                    <a:pt x="10948" y="0"/>
                  </a:cubicBezTo>
                  <a:cubicBezTo>
                    <a:pt x="14485" y="0"/>
                    <a:pt x="17127" y="1578"/>
                    <a:pt x="18192" y="3272"/>
                  </a:cubicBezTo>
                  <a:lnTo>
                    <a:pt x="18192" y="395"/>
                  </a:lnTo>
                  <a:cubicBezTo>
                    <a:pt x="18192" y="395"/>
                    <a:pt x="21600" y="395"/>
                    <a:pt x="21600" y="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6" name="Google Shape;1546;p204"/>
            <p:cNvSpPr/>
            <p:nvPr/>
          </p:nvSpPr>
          <p:spPr>
            <a:xfrm>
              <a:off x="8016185" y="4640052"/>
              <a:ext cx="64962" cy="84186"/>
            </a:xfrm>
            <a:custGeom>
              <a:rect b="b" l="l" r="r" t="t"/>
              <a:pathLst>
                <a:path extrusionOk="0" h="21600" w="21600">
                  <a:moveTo>
                    <a:pt x="0" y="16869"/>
                  </a:moveTo>
                  <a:lnTo>
                    <a:pt x="3626" y="15410"/>
                  </a:lnTo>
                  <a:cubicBezTo>
                    <a:pt x="5106" y="17462"/>
                    <a:pt x="7097" y="18761"/>
                    <a:pt x="11081" y="18761"/>
                  </a:cubicBezTo>
                  <a:cubicBezTo>
                    <a:pt x="15369" y="18761"/>
                    <a:pt x="17564" y="17264"/>
                    <a:pt x="17564" y="15332"/>
                  </a:cubicBezTo>
                  <a:cubicBezTo>
                    <a:pt x="17564" y="13283"/>
                    <a:pt x="15422" y="12574"/>
                    <a:pt x="10214" y="11943"/>
                  </a:cubicBezTo>
                  <a:cubicBezTo>
                    <a:pt x="5361" y="11351"/>
                    <a:pt x="1329" y="9776"/>
                    <a:pt x="1329" y="5756"/>
                  </a:cubicBezTo>
                  <a:cubicBezTo>
                    <a:pt x="1329" y="2089"/>
                    <a:pt x="6024" y="0"/>
                    <a:pt x="10877" y="0"/>
                  </a:cubicBezTo>
                  <a:cubicBezTo>
                    <a:pt x="15422" y="0"/>
                    <a:pt x="18690" y="1340"/>
                    <a:pt x="20783" y="3272"/>
                  </a:cubicBezTo>
                  <a:lnTo>
                    <a:pt x="17922" y="5164"/>
                  </a:lnTo>
                  <a:cubicBezTo>
                    <a:pt x="16442" y="3784"/>
                    <a:pt x="14194" y="2839"/>
                    <a:pt x="11028" y="2839"/>
                  </a:cubicBezTo>
                  <a:cubicBezTo>
                    <a:pt x="7658" y="2839"/>
                    <a:pt x="5260" y="3943"/>
                    <a:pt x="5260" y="5756"/>
                  </a:cubicBezTo>
                  <a:cubicBezTo>
                    <a:pt x="5260" y="7962"/>
                    <a:pt x="7711" y="8593"/>
                    <a:pt x="12511" y="9264"/>
                  </a:cubicBezTo>
                  <a:cubicBezTo>
                    <a:pt x="17515" y="9973"/>
                    <a:pt x="21600" y="11075"/>
                    <a:pt x="21600" y="15213"/>
                  </a:cubicBezTo>
                  <a:cubicBezTo>
                    <a:pt x="21600" y="18959"/>
                    <a:pt x="17669" y="21600"/>
                    <a:pt x="11028" y="21600"/>
                  </a:cubicBezTo>
                  <a:cubicBezTo>
                    <a:pt x="6589" y="21600"/>
                    <a:pt x="1890" y="19903"/>
                    <a:pt x="0" y="168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7" name="Google Shape;1547;p204"/>
            <p:cNvSpPr/>
            <p:nvPr/>
          </p:nvSpPr>
          <p:spPr>
            <a:xfrm>
              <a:off x="8097061" y="4615185"/>
              <a:ext cx="46440" cy="109080"/>
            </a:xfrm>
            <a:custGeom>
              <a:rect b="b" l="l" r="r" t="t"/>
              <a:pathLst>
                <a:path extrusionOk="0" h="21600" w="21600">
                  <a:moveTo>
                    <a:pt x="6581" y="16946"/>
                  </a:moveTo>
                  <a:lnTo>
                    <a:pt x="6581" y="7424"/>
                  </a:lnTo>
                  <a:lnTo>
                    <a:pt x="0" y="7424"/>
                  </a:lnTo>
                  <a:lnTo>
                    <a:pt x="0" y="5233"/>
                  </a:lnTo>
                  <a:lnTo>
                    <a:pt x="6581" y="5233"/>
                  </a:lnTo>
                  <a:lnTo>
                    <a:pt x="6581" y="0"/>
                  </a:lnTo>
                  <a:lnTo>
                    <a:pt x="12303" y="0"/>
                  </a:lnTo>
                  <a:lnTo>
                    <a:pt x="12303" y="5233"/>
                  </a:lnTo>
                  <a:lnTo>
                    <a:pt x="21600" y="5233"/>
                  </a:lnTo>
                  <a:lnTo>
                    <a:pt x="21600" y="7424"/>
                  </a:lnTo>
                  <a:lnTo>
                    <a:pt x="12303" y="7424"/>
                  </a:lnTo>
                  <a:lnTo>
                    <a:pt x="12303" y="16975"/>
                  </a:lnTo>
                  <a:cubicBezTo>
                    <a:pt x="12303" y="18617"/>
                    <a:pt x="13948" y="19409"/>
                    <a:pt x="17023" y="19409"/>
                  </a:cubicBezTo>
                  <a:cubicBezTo>
                    <a:pt x="19026" y="19409"/>
                    <a:pt x="20313" y="19288"/>
                    <a:pt x="21600" y="19135"/>
                  </a:cubicBezTo>
                  <a:lnTo>
                    <a:pt x="21600" y="21326"/>
                  </a:lnTo>
                  <a:cubicBezTo>
                    <a:pt x="20313" y="21508"/>
                    <a:pt x="18810" y="21600"/>
                    <a:pt x="16306" y="21600"/>
                  </a:cubicBezTo>
                  <a:cubicBezTo>
                    <a:pt x="11443" y="21600"/>
                    <a:pt x="6581" y="20808"/>
                    <a:pt x="6581" y="169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8" name="Google Shape;1548;p204"/>
            <p:cNvSpPr/>
            <p:nvPr/>
          </p:nvSpPr>
          <p:spPr>
            <a:xfrm>
              <a:off x="8167829" y="4641591"/>
              <a:ext cx="45630" cy="82674"/>
            </a:xfrm>
            <a:custGeom>
              <a:rect b="b" l="l" r="r" t="t"/>
              <a:pathLst>
                <a:path extrusionOk="0" h="21600" w="21600">
                  <a:moveTo>
                    <a:pt x="21600" y="361"/>
                  </a:moveTo>
                  <a:lnTo>
                    <a:pt x="21600" y="3413"/>
                  </a:lnTo>
                  <a:cubicBezTo>
                    <a:pt x="20072" y="3132"/>
                    <a:pt x="18983" y="3052"/>
                    <a:pt x="17380" y="3052"/>
                  </a:cubicBezTo>
                  <a:cubicBezTo>
                    <a:pt x="10183" y="3052"/>
                    <a:pt x="5818" y="6062"/>
                    <a:pt x="5818" y="11322"/>
                  </a:cubicBezTo>
                  <a:lnTo>
                    <a:pt x="5818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5234" y="402"/>
                  </a:lnTo>
                  <a:lnTo>
                    <a:pt x="6837" y="2892"/>
                  </a:lnTo>
                  <a:cubicBezTo>
                    <a:pt x="8510" y="1285"/>
                    <a:pt x="12581" y="0"/>
                    <a:pt x="17600" y="0"/>
                  </a:cubicBezTo>
                  <a:cubicBezTo>
                    <a:pt x="19418" y="0"/>
                    <a:pt x="20656" y="163"/>
                    <a:pt x="21600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9" name="Google Shape;1549;p204"/>
            <p:cNvSpPr/>
            <p:nvPr/>
          </p:nvSpPr>
          <p:spPr>
            <a:xfrm>
              <a:off x="8238595" y="4641591"/>
              <a:ext cx="68688" cy="82674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21600" y="21198"/>
                  </a:lnTo>
                  <a:lnTo>
                    <a:pt x="18073" y="21198"/>
                  </a:lnTo>
                  <a:lnTo>
                    <a:pt x="16961" y="18468"/>
                  </a:lnTo>
                  <a:cubicBezTo>
                    <a:pt x="15512" y="20034"/>
                    <a:pt x="12661" y="21600"/>
                    <a:pt x="8700" y="21600"/>
                  </a:cubicBezTo>
                  <a:cubicBezTo>
                    <a:pt x="2416" y="21600"/>
                    <a:pt x="0" y="18708"/>
                    <a:pt x="0" y="13972"/>
                  </a:cubicBezTo>
                  <a:lnTo>
                    <a:pt x="0" y="0"/>
                  </a:lnTo>
                  <a:lnTo>
                    <a:pt x="3865" y="0"/>
                  </a:lnTo>
                  <a:lnTo>
                    <a:pt x="3865" y="13892"/>
                  </a:lnTo>
                  <a:cubicBezTo>
                    <a:pt x="3865" y="16941"/>
                    <a:pt x="5654" y="18708"/>
                    <a:pt x="9327" y="18708"/>
                  </a:cubicBezTo>
                  <a:cubicBezTo>
                    <a:pt x="14835" y="18708"/>
                    <a:pt x="17735" y="15819"/>
                    <a:pt x="17735" y="10198"/>
                  </a:cubicBezTo>
                  <a:lnTo>
                    <a:pt x="17735" y="0"/>
                  </a:lnTo>
                  <a:cubicBezTo>
                    <a:pt x="17735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0" name="Google Shape;1550;p204"/>
            <p:cNvSpPr/>
            <p:nvPr/>
          </p:nvSpPr>
          <p:spPr>
            <a:xfrm>
              <a:off x="8329582" y="4640052"/>
              <a:ext cx="71442" cy="84186"/>
            </a:xfrm>
            <a:custGeom>
              <a:rect b="b" l="l" r="r" t="t"/>
              <a:pathLst>
                <a:path extrusionOk="0" h="21600" w="21600">
                  <a:moveTo>
                    <a:pt x="0" y="10801"/>
                  </a:moveTo>
                  <a:cubicBezTo>
                    <a:pt x="0" y="4022"/>
                    <a:pt x="5436" y="0"/>
                    <a:pt x="12033" y="0"/>
                  </a:cubicBezTo>
                  <a:cubicBezTo>
                    <a:pt x="16863" y="0"/>
                    <a:pt x="20161" y="2168"/>
                    <a:pt x="21507" y="4966"/>
                  </a:cubicBezTo>
                  <a:lnTo>
                    <a:pt x="18582" y="6385"/>
                  </a:lnTo>
                  <a:cubicBezTo>
                    <a:pt x="17513" y="4336"/>
                    <a:pt x="15284" y="2839"/>
                    <a:pt x="12033" y="2839"/>
                  </a:cubicBezTo>
                  <a:cubicBezTo>
                    <a:pt x="7433" y="2839"/>
                    <a:pt x="3716" y="5716"/>
                    <a:pt x="3716" y="10801"/>
                  </a:cubicBezTo>
                  <a:cubicBezTo>
                    <a:pt x="3716" y="15925"/>
                    <a:pt x="7433" y="18761"/>
                    <a:pt x="12033" y="18761"/>
                  </a:cubicBezTo>
                  <a:cubicBezTo>
                    <a:pt x="15516" y="18761"/>
                    <a:pt x="17373" y="17186"/>
                    <a:pt x="18627" y="15294"/>
                  </a:cubicBezTo>
                  <a:lnTo>
                    <a:pt x="21600" y="16593"/>
                  </a:lnTo>
                  <a:cubicBezTo>
                    <a:pt x="20069" y="19273"/>
                    <a:pt x="16722" y="21600"/>
                    <a:pt x="12033" y="21600"/>
                  </a:cubicBezTo>
                  <a:cubicBezTo>
                    <a:pt x="5436" y="21600"/>
                    <a:pt x="0" y="17540"/>
                    <a:pt x="0" y="108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1" name="Google Shape;1551;p204"/>
            <p:cNvSpPr/>
            <p:nvPr/>
          </p:nvSpPr>
          <p:spPr>
            <a:xfrm>
              <a:off x="8420567" y="4615185"/>
              <a:ext cx="46440" cy="109080"/>
            </a:xfrm>
            <a:custGeom>
              <a:rect b="b" l="l" r="r" t="t"/>
              <a:pathLst>
                <a:path extrusionOk="0" h="21600" w="21600">
                  <a:moveTo>
                    <a:pt x="6581" y="16946"/>
                  </a:moveTo>
                  <a:lnTo>
                    <a:pt x="6581" y="7424"/>
                  </a:lnTo>
                  <a:lnTo>
                    <a:pt x="0" y="7424"/>
                  </a:lnTo>
                  <a:lnTo>
                    <a:pt x="0" y="5233"/>
                  </a:lnTo>
                  <a:lnTo>
                    <a:pt x="6581" y="5233"/>
                  </a:lnTo>
                  <a:lnTo>
                    <a:pt x="6581" y="0"/>
                  </a:lnTo>
                  <a:lnTo>
                    <a:pt x="12303" y="0"/>
                  </a:lnTo>
                  <a:lnTo>
                    <a:pt x="12303" y="5233"/>
                  </a:lnTo>
                  <a:lnTo>
                    <a:pt x="21600" y="5233"/>
                  </a:lnTo>
                  <a:lnTo>
                    <a:pt x="21600" y="7424"/>
                  </a:lnTo>
                  <a:lnTo>
                    <a:pt x="12303" y="7424"/>
                  </a:lnTo>
                  <a:lnTo>
                    <a:pt x="12303" y="16975"/>
                  </a:lnTo>
                  <a:cubicBezTo>
                    <a:pt x="12303" y="18617"/>
                    <a:pt x="13948" y="19409"/>
                    <a:pt x="17023" y="19409"/>
                  </a:cubicBezTo>
                  <a:cubicBezTo>
                    <a:pt x="19026" y="19409"/>
                    <a:pt x="20313" y="19288"/>
                    <a:pt x="21600" y="19135"/>
                  </a:cubicBezTo>
                  <a:lnTo>
                    <a:pt x="21600" y="21326"/>
                  </a:lnTo>
                  <a:cubicBezTo>
                    <a:pt x="20313" y="21508"/>
                    <a:pt x="18810" y="21600"/>
                    <a:pt x="16306" y="21600"/>
                  </a:cubicBezTo>
                  <a:cubicBezTo>
                    <a:pt x="11443" y="21600"/>
                    <a:pt x="6581" y="20808"/>
                    <a:pt x="6581" y="169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2" name="Google Shape;1552;p204"/>
            <p:cNvSpPr/>
            <p:nvPr/>
          </p:nvSpPr>
          <p:spPr>
            <a:xfrm>
              <a:off x="8481225" y="4641591"/>
              <a:ext cx="68688" cy="82674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21600" y="21198"/>
                  </a:lnTo>
                  <a:lnTo>
                    <a:pt x="18073" y="21198"/>
                  </a:lnTo>
                  <a:lnTo>
                    <a:pt x="16961" y="18468"/>
                  </a:lnTo>
                  <a:cubicBezTo>
                    <a:pt x="15512" y="20034"/>
                    <a:pt x="12661" y="21600"/>
                    <a:pt x="8700" y="21600"/>
                  </a:cubicBezTo>
                  <a:cubicBezTo>
                    <a:pt x="2416" y="21600"/>
                    <a:pt x="0" y="18708"/>
                    <a:pt x="0" y="13972"/>
                  </a:cubicBezTo>
                  <a:lnTo>
                    <a:pt x="0" y="0"/>
                  </a:lnTo>
                  <a:lnTo>
                    <a:pt x="3865" y="0"/>
                  </a:lnTo>
                  <a:lnTo>
                    <a:pt x="3865" y="13892"/>
                  </a:lnTo>
                  <a:cubicBezTo>
                    <a:pt x="3865" y="16941"/>
                    <a:pt x="5654" y="18708"/>
                    <a:pt x="9327" y="18708"/>
                  </a:cubicBezTo>
                  <a:cubicBezTo>
                    <a:pt x="14835" y="18708"/>
                    <a:pt x="17735" y="15819"/>
                    <a:pt x="17735" y="10198"/>
                  </a:cubicBezTo>
                  <a:lnTo>
                    <a:pt x="17735" y="0"/>
                  </a:lnTo>
                  <a:cubicBezTo>
                    <a:pt x="17735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3" name="Google Shape;1553;p204"/>
            <p:cNvSpPr/>
            <p:nvPr/>
          </p:nvSpPr>
          <p:spPr>
            <a:xfrm>
              <a:off x="8582320" y="4641591"/>
              <a:ext cx="45630" cy="82674"/>
            </a:xfrm>
            <a:custGeom>
              <a:rect b="b" l="l" r="r" t="t"/>
              <a:pathLst>
                <a:path extrusionOk="0" h="21600" w="21600">
                  <a:moveTo>
                    <a:pt x="21600" y="361"/>
                  </a:moveTo>
                  <a:lnTo>
                    <a:pt x="21600" y="3413"/>
                  </a:lnTo>
                  <a:cubicBezTo>
                    <a:pt x="20072" y="3132"/>
                    <a:pt x="18983" y="3052"/>
                    <a:pt x="17380" y="3052"/>
                  </a:cubicBezTo>
                  <a:cubicBezTo>
                    <a:pt x="10183" y="3052"/>
                    <a:pt x="5818" y="6062"/>
                    <a:pt x="5818" y="11322"/>
                  </a:cubicBezTo>
                  <a:lnTo>
                    <a:pt x="5818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5234" y="402"/>
                  </a:lnTo>
                  <a:lnTo>
                    <a:pt x="6837" y="2892"/>
                  </a:lnTo>
                  <a:cubicBezTo>
                    <a:pt x="8510" y="1285"/>
                    <a:pt x="12581" y="0"/>
                    <a:pt x="17600" y="0"/>
                  </a:cubicBezTo>
                  <a:cubicBezTo>
                    <a:pt x="19418" y="0"/>
                    <a:pt x="20656" y="163"/>
                    <a:pt x="21600" y="3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54" name="Google Shape;1554;p204"/>
            <p:cNvPicPr preferRelativeResize="0"/>
            <p:nvPr/>
          </p:nvPicPr>
          <p:blipFill rotWithShape="1">
            <a:blip r:embed="rId4">
              <a:alphaModFix/>
            </a:blip>
            <a:srcRect b="32262" l="14003" r="13996" t="32446"/>
            <a:stretch/>
          </p:blipFill>
          <p:spPr>
            <a:xfrm>
              <a:off x="6905534" y="4594988"/>
              <a:ext cx="650696" cy="137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5" name="Google Shape;1555;p204"/>
            <p:cNvSpPr/>
            <p:nvPr/>
          </p:nvSpPr>
          <p:spPr>
            <a:xfrm>
              <a:off x="8642978" y="4640052"/>
              <a:ext cx="76950" cy="84186"/>
            </a:xfrm>
            <a:custGeom>
              <a:rect b="b" l="l" r="r" t="t"/>
              <a:pathLst>
                <a:path extrusionOk="0" h="21600" w="21600">
                  <a:moveTo>
                    <a:pt x="18193" y="8790"/>
                  </a:moveTo>
                  <a:cubicBezTo>
                    <a:pt x="17849" y="6111"/>
                    <a:pt x="16384" y="2839"/>
                    <a:pt x="10993" y="2839"/>
                  </a:cubicBezTo>
                  <a:cubicBezTo>
                    <a:pt x="7760" y="2839"/>
                    <a:pt x="4311" y="4652"/>
                    <a:pt x="3579" y="8790"/>
                  </a:cubicBezTo>
                  <a:cubicBezTo>
                    <a:pt x="3579" y="8790"/>
                    <a:pt x="18193" y="8790"/>
                    <a:pt x="18193" y="8790"/>
                  </a:cubicBezTo>
                  <a:close/>
                  <a:moveTo>
                    <a:pt x="0" y="10918"/>
                  </a:moveTo>
                  <a:cubicBezTo>
                    <a:pt x="0" y="5283"/>
                    <a:pt x="4180" y="0"/>
                    <a:pt x="10993" y="0"/>
                  </a:cubicBezTo>
                  <a:cubicBezTo>
                    <a:pt x="18666" y="0"/>
                    <a:pt x="21600" y="5123"/>
                    <a:pt x="21600" y="10168"/>
                  </a:cubicBezTo>
                  <a:lnTo>
                    <a:pt x="21600" y="11627"/>
                  </a:lnTo>
                  <a:lnTo>
                    <a:pt x="3405" y="11627"/>
                  </a:lnTo>
                  <a:cubicBezTo>
                    <a:pt x="3621" y="15765"/>
                    <a:pt x="6466" y="18761"/>
                    <a:pt x="11037" y="18761"/>
                  </a:cubicBezTo>
                  <a:cubicBezTo>
                    <a:pt x="14744" y="18761"/>
                    <a:pt x="16469" y="17224"/>
                    <a:pt x="17763" y="15489"/>
                  </a:cubicBezTo>
                  <a:lnTo>
                    <a:pt x="20392" y="17145"/>
                  </a:lnTo>
                  <a:cubicBezTo>
                    <a:pt x="19057" y="19037"/>
                    <a:pt x="16253" y="21600"/>
                    <a:pt x="11037" y="21600"/>
                  </a:cubicBezTo>
                  <a:cubicBezTo>
                    <a:pt x="5086" y="21600"/>
                    <a:pt x="0" y="18052"/>
                    <a:pt x="0" y="109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400"/>
                <a:buFont typeface="Gill Sans"/>
                <a:buNone/>
              </a:pPr>
              <a:r>
                <a:t/>
              </a:r>
              <a:endParaRPr i="0" sz="6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56" name="Google Shape;1556;p204"/>
          <p:cNvGrpSpPr/>
          <p:nvPr/>
        </p:nvGrpSpPr>
        <p:grpSpPr>
          <a:xfrm>
            <a:off x="6905534" y="4594988"/>
            <a:ext cx="1814394" cy="137160"/>
            <a:chOff x="6905534" y="4594988"/>
            <a:chExt cx="1814394" cy="137160"/>
          </a:xfrm>
        </p:grpSpPr>
        <p:sp>
          <p:nvSpPr>
            <p:cNvPr id="1557" name="Google Shape;1557;p204"/>
            <p:cNvSpPr/>
            <p:nvPr/>
          </p:nvSpPr>
          <p:spPr>
            <a:xfrm>
              <a:off x="7662350" y="4616724"/>
              <a:ext cx="12906" cy="10751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8" name="Google Shape;1558;p204"/>
            <p:cNvSpPr/>
            <p:nvPr/>
          </p:nvSpPr>
          <p:spPr>
            <a:xfrm>
              <a:off x="7712898" y="4641591"/>
              <a:ext cx="69606" cy="82674"/>
            </a:xfrm>
            <a:custGeom>
              <a:rect b="b" l="l" r="r" t="t"/>
              <a:pathLst>
                <a:path extrusionOk="0" h="21600" w="21600">
                  <a:moveTo>
                    <a:pt x="21600" y="7628"/>
                  </a:moveTo>
                  <a:lnTo>
                    <a:pt x="21600" y="21600"/>
                  </a:lnTo>
                  <a:lnTo>
                    <a:pt x="17786" y="21600"/>
                  </a:lnTo>
                  <a:lnTo>
                    <a:pt x="17786" y="7708"/>
                  </a:lnTo>
                  <a:cubicBezTo>
                    <a:pt x="17786" y="4659"/>
                    <a:pt x="16021" y="2892"/>
                    <a:pt x="12396" y="2892"/>
                  </a:cubicBezTo>
                  <a:cubicBezTo>
                    <a:pt x="6961" y="2892"/>
                    <a:pt x="3814" y="5781"/>
                    <a:pt x="3814" y="11402"/>
                  </a:cubicBezTo>
                  <a:lnTo>
                    <a:pt x="3814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3431" y="402"/>
                  </a:lnTo>
                  <a:lnTo>
                    <a:pt x="4577" y="3173"/>
                  </a:lnTo>
                  <a:cubicBezTo>
                    <a:pt x="6054" y="1566"/>
                    <a:pt x="9106" y="0"/>
                    <a:pt x="13018" y="0"/>
                  </a:cubicBezTo>
                  <a:cubicBezTo>
                    <a:pt x="19455" y="0"/>
                    <a:pt x="21600" y="2892"/>
                    <a:pt x="21600" y="76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9" name="Google Shape;1559;p204"/>
            <p:cNvSpPr/>
            <p:nvPr/>
          </p:nvSpPr>
          <p:spPr>
            <a:xfrm>
              <a:off x="7793775" y="4613646"/>
              <a:ext cx="42066" cy="110592"/>
            </a:xfrm>
            <a:custGeom>
              <a:rect b="b" l="l" r="r" t="t"/>
              <a:pathLst>
                <a:path extrusionOk="0" h="21600" w="21600">
                  <a:moveTo>
                    <a:pt x="7173" y="7921"/>
                  </a:moveTo>
                  <a:lnTo>
                    <a:pt x="0" y="7921"/>
                  </a:lnTo>
                  <a:lnTo>
                    <a:pt x="0" y="5760"/>
                  </a:lnTo>
                  <a:lnTo>
                    <a:pt x="7173" y="5760"/>
                  </a:lnTo>
                  <a:lnTo>
                    <a:pt x="7173" y="4141"/>
                  </a:lnTo>
                  <a:cubicBezTo>
                    <a:pt x="7173" y="1320"/>
                    <a:pt x="11666" y="0"/>
                    <a:pt x="17026" y="0"/>
                  </a:cubicBezTo>
                  <a:cubicBezTo>
                    <a:pt x="19234" y="0"/>
                    <a:pt x="20339" y="91"/>
                    <a:pt x="21600" y="270"/>
                  </a:cubicBezTo>
                  <a:lnTo>
                    <a:pt x="21600" y="2431"/>
                  </a:lnTo>
                  <a:cubicBezTo>
                    <a:pt x="20653" y="2280"/>
                    <a:pt x="19548" y="2161"/>
                    <a:pt x="18368" y="2161"/>
                  </a:cubicBezTo>
                  <a:cubicBezTo>
                    <a:pt x="14584" y="2161"/>
                    <a:pt x="13480" y="2940"/>
                    <a:pt x="13480" y="4411"/>
                  </a:cubicBezTo>
                  <a:lnTo>
                    <a:pt x="13480" y="5760"/>
                  </a:lnTo>
                  <a:lnTo>
                    <a:pt x="21600" y="5760"/>
                  </a:lnTo>
                  <a:lnTo>
                    <a:pt x="21600" y="7921"/>
                  </a:lnTo>
                  <a:lnTo>
                    <a:pt x="13480" y="7921"/>
                  </a:lnTo>
                  <a:lnTo>
                    <a:pt x="13480" y="21600"/>
                  </a:lnTo>
                  <a:lnTo>
                    <a:pt x="7173" y="21600"/>
                  </a:lnTo>
                  <a:cubicBezTo>
                    <a:pt x="7173" y="21600"/>
                    <a:pt x="7173" y="7921"/>
                    <a:pt x="7173" y="7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0" name="Google Shape;1560;p204"/>
            <p:cNvSpPr/>
            <p:nvPr/>
          </p:nvSpPr>
          <p:spPr>
            <a:xfrm>
              <a:off x="7864542" y="4641591"/>
              <a:ext cx="45630" cy="82674"/>
            </a:xfrm>
            <a:custGeom>
              <a:rect b="b" l="l" r="r" t="t"/>
              <a:pathLst>
                <a:path extrusionOk="0" h="21600" w="21600">
                  <a:moveTo>
                    <a:pt x="21600" y="361"/>
                  </a:moveTo>
                  <a:lnTo>
                    <a:pt x="21600" y="3413"/>
                  </a:lnTo>
                  <a:cubicBezTo>
                    <a:pt x="20072" y="3132"/>
                    <a:pt x="18983" y="3052"/>
                    <a:pt x="17380" y="3052"/>
                  </a:cubicBezTo>
                  <a:cubicBezTo>
                    <a:pt x="10183" y="3052"/>
                    <a:pt x="5818" y="6062"/>
                    <a:pt x="5818" y="11322"/>
                  </a:cubicBezTo>
                  <a:lnTo>
                    <a:pt x="5818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5239" y="402"/>
                  </a:lnTo>
                  <a:lnTo>
                    <a:pt x="6837" y="2892"/>
                  </a:lnTo>
                  <a:cubicBezTo>
                    <a:pt x="8510" y="1285"/>
                    <a:pt x="12581" y="0"/>
                    <a:pt x="17600" y="0"/>
                  </a:cubicBezTo>
                  <a:cubicBezTo>
                    <a:pt x="19418" y="0"/>
                    <a:pt x="20656" y="163"/>
                    <a:pt x="21600" y="3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1" name="Google Shape;1561;p204"/>
            <p:cNvSpPr/>
            <p:nvPr/>
          </p:nvSpPr>
          <p:spPr>
            <a:xfrm>
              <a:off x="7915090" y="4640052"/>
              <a:ext cx="77922" cy="84186"/>
            </a:xfrm>
            <a:custGeom>
              <a:rect b="b" l="l" r="r" t="t"/>
              <a:pathLst>
                <a:path extrusionOk="0" h="21600" w="21600">
                  <a:moveTo>
                    <a:pt x="18405" y="10761"/>
                  </a:moveTo>
                  <a:cubicBezTo>
                    <a:pt x="18405" y="6268"/>
                    <a:pt x="15465" y="2839"/>
                    <a:pt x="10907" y="2839"/>
                  </a:cubicBezTo>
                  <a:cubicBezTo>
                    <a:pt x="6349" y="2839"/>
                    <a:pt x="3408" y="6268"/>
                    <a:pt x="3408" y="10761"/>
                  </a:cubicBezTo>
                  <a:cubicBezTo>
                    <a:pt x="3408" y="15253"/>
                    <a:pt x="6305" y="18761"/>
                    <a:pt x="10907" y="18761"/>
                  </a:cubicBezTo>
                  <a:cubicBezTo>
                    <a:pt x="15509" y="18761"/>
                    <a:pt x="18405" y="15253"/>
                    <a:pt x="18405" y="10761"/>
                  </a:cubicBezTo>
                  <a:close/>
                  <a:moveTo>
                    <a:pt x="21600" y="395"/>
                  </a:moveTo>
                  <a:lnTo>
                    <a:pt x="21600" y="21205"/>
                  </a:lnTo>
                  <a:lnTo>
                    <a:pt x="18534" y="21205"/>
                  </a:lnTo>
                  <a:lnTo>
                    <a:pt x="17639" y="18683"/>
                  </a:lnTo>
                  <a:cubicBezTo>
                    <a:pt x="16275" y="20298"/>
                    <a:pt x="13803" y="21600"/>
                    <a:pt x="10948" y="21600"/>
                  </a:cubicBezTo>
                  <a:cubicBezTo>
                    <a:pt x="4090" y="21600"/>
                    <a:pt x="0" y="17067"/>
                    <a:pt x="0" y="10720"/>
                  </a:cubicBezTo>
                  <a:cubicBezTo>
                    <a:pt x="0" y="4376"/>
                    <a:pt x="4219" y="0"/>
                    <a:pt x="10948" y="0"/>
                  </a:cubicBezTo>
                  <a:cubicBezTo>
                    <a:pt x="14485" y="0"/>
                    <a:pt x="17127" y="1578"/>
                    <a:pt x="18192" y="3272"/>
                  </a:cubicBezTo>
                  <a:lnTo>
                    <a:pt x="18192" y="395"/>
                  </a:lnTo>
                  <a:cubicBezTo>
                    <a:pt x="18192" y="395"/>
                    <a:pt x="21600" y="395"/>
                    <a:pt x="21600" y="3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2" name="Google Shape;1562;p204"/>
            <p:cNvSpPr/>
            <p:nvPr/>
          </p:nvSpPr>
          <p:spPr>
            <a:xfrm>
              <a:off x="8016185" y="4640052"/>
              <a:ext cx="64962" cy="84186"/>
            </a:xfrm>
            <a:custGeom>
              <a:rect b="b" l="l" r="r" t="t"/>
              <a:pathLst>
                <a:path extrusionOk="0" h="21600" w="21600">
                  <a:moveTo>
                    <a:pt x="0" y="16869"/>
                  </a:moveTo>
                  <a:lnTo>
                    <a:pt x="3626" y="15410"/>
                  </a:lnTo>
                  <a:cubicBezTo>
                    <a:pt x="5106" y="17462"/>
                    <a:pt x="7097" y="18761"/>
                    <a:pt x="11081" y="18761"/>
                  </a:cubicBezTo>
                  <a:cubicBezTo>
                    <a:pt x="15369" y="18761"/>
                    <a:pt x="17564" y="17264"/>
                    <a:pt x="17564" y="15332"/>
                  </a:cubicBezTo>
                  <a:cubicBezTo>
                    <a:pt x="17564" y="13283"/>
                    <a:pt x="15422" y="12574"/>
                    <a:pt x="10214" y="11943"/>
                  </a:cubicBezTo>
                  <a:cubicBezTo>
                    <a:pt x="5361" y="11351"/>
                    <a:pt x="1329" y="9776"/>
                    <a:pt x="1329" y="5756"/>
                  </a:cubicBezTo>
                  <a:cubicBezTo>
                    <a:pt x="1329" y="2089"/>
                    <a:pt x="6024" y="0"/>
                    <a:pt x="10877" y="0"/>
                  </a:cubicBezTo>
                  <a:cubicBezTo>
                    <a:pt x="15422" y="0"/>
                    <a:pt x="18690" y="1340"/>
                    <a:pt x="20783" y="3272"/>
                  </a:cubicBezTo>
                  <a:lnTo>
                    <a:pt x="17922" y="5164"/>
                  </a:lnTo>
                  <a:cubicBezTo>
                    <a:pt x="16442" y="3784"/>
                    <a:pt x="14194" y="2839"/>
                    <a:pt x="11028" y="2839"/>
                  </a:cubicBezTo>
                  <a:cubicBezTo>
                    <a:pt x="7658" y="2839"/>
                    <a:pt x="5260" y="3943"/>
                    <a:pt x="5260" y="5756"/>
                  </a:cubicBezTo>
                  <a:cubicBezTo>
                    <a:pt x="5260" y="7962"/>
                    <a:pt x="7711" y="8593"/>
                    <a:pt x="12511" y="9264"/>
                  </a:cubicBezTo>
                  <a:cubicBezTo>
                    <a:pt x="17515" y="9973"/>
                    <a:pt x="21600" y="11075"/>
                    <a:pt x="21600" y="15213"/>
                  </a:cubicBezTo>
                  <a:cubicBezTo>
                    <a:pt x="21600" y="18959"/>
                    <a:pt x="17669" y="21600"/>
                    <a:pt x="11028" y="21600"/>
                  </a:cubicBezTo>
                  <a:cubicBezTo>
                    <a:pt x="6589" y="21600"/>
                    <a:pt x="1890" y="19903"/>
                    <a:pt x="0" y="168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3" name="Google Shape;1563;p204"/>
            <p:cNvSpPr/>
            <p:nvPr/>
          </p:nvSpPr>
          <p:spPr>
            <a:xfrm>
              <a:off x="8097061" y="4615185"/>
              <a:ext cx="46440" cy="109080"/>
            </a:xfrm>
            <a:custGeom>
              <a:rect b="b" l="l" r="r" t="t"/>
              <a:pathLst>
                <a:path extrusionOk="0" h="21600" w="21600">
                  <a:moveTo>
                    <a:pt x="6581" y="16946"/>
                  </a:moveTo>
                  <a:lnTo>
                    <a:pt x="6581" y="7424"/>
                  </a:lnTo>
                  <a:lnTo>
                    <a:pt x="0" y="7424"/>
                  </a:lnTo>
                  <a:lnTo>
                    <a:pt x="0" y="5233"/>
                  </a:lnTo>
                  <a:lnTo>
                    <a:pt x="6581" y="5233"/>
                  </a:lnTo>
                  <a:lnTo>
                    <a:pt x="6581" y="0"/>
                  </a:lnTo>
                  <a:lnTo>
                    <a:pt x="12303" y="0"/>
                  </a:lnTo>
                  <a:lnTo>
                    <a:pt x="12303" y="5233"/>
                  </a:lnTo>
                  <a:lnTo>
                    <a:pt x="21600" y="5233"/>
                  </a:lnTo>
                  <a:lnTo>
                    <a:pt x="21600" y="7424"/>
                  </a:lnTo>
                  <a:lnTo>
                    <a:pt x="12303" y="7424"/>
                  </a:lnTo>
                  <a:lnTo>
                    <a:pt x="12303" y="16975"/>
                  </a:lnTo>
                  <a:cubicBezTo>
                    <a:pt x="12303" y="18617"/>
                    <a:pt x="13948" y="19409"/>
                    <a:pt x="17023" y="19409"/>
                  </a:cubicBezTo>
                  <a:cubicBezTo>
                    <a:pt x="19026" y="19409"/>
                    <a:pt x="20313" y="19288"/>
                    <a:pt x="21600" y="19135"/>
                  </a:cubicBezTo>
                  <a:lnTo>
                    <a:pt x="21600" y="21326"/>
                  </a:lnTo>
                  <a:cubicBezTo>
                    <a:pt x="20313" y="21508"/>
                    <a:pt x="18810" y="21600"/>
                    <a:pt x="16306" y="21600"/>
                  </a:cubicBezTo>
                  <a:cubicBezTo>
                    <a:pt x="11443" y="21600"/>
                    <a:pt x="6581" y="20808"/>
                    <a:pt x="6581" y="169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4" name="Google Shape;1564;p204"/>
            <p:cNvSpPr/>
            <p:nvPr/>
          </p:nvSpPr>
          <p:spPr>
            <a:xfrm>
              <a:off x="8167829" y="4641591"/>
              <a:ext cx="45630" cy="82674"/>
            </a:xfrm>
            <a:custGeom>
              <a:rect b="b" l="l" r="r" t="t"/>
              <a:pathLst>
                <a:path extrusionOk="0" h="21600" w="21600">
                  <a:moveTo>
                    <a:pt x="21600" y="361"/>
                  </a:moveTo>
                  <a:lnTo>
                    <a:pt x="21600" y="3413"/>
                  </a:lnTo>
                  <a:cubicBezTo>
                    <a:pt x="20072" y="3132"/>
                    <a:pt x="18983" y="3052"/>
                    <a:pt x="17380" y="3052"/>
                  </a:cubicBezTo>
                  <a:cubicBezTo>
                    <a:pt x="10183" y="3052"/>
                    <a:pt x="5818" y="6062"/>
                    <a:pt x="5818" y="11322"/>
                  </a:cubicBezTo>
                  <a:lnTo>
                    <a:pt x="5818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5234" y="402"/>
                  </a:lnTo>
                  <a:lnTo>
                    <a:pt x="6837" y="2892"/>
                  </a:lnTo>
                  <a:cubicBezTo>
                    <a:pt x="8510" y="1285"/>
                    <a:pt x="12581" y="0"/>
                    <a:pt x="17600" y="0"/>
                  </a:cubicBezTo>
                  <a:cubicBezTo>
                    <a:pt x="19418" y="0"/>
                    <a:pt x="20656" y="163"/>
                    <a:pt x="21600" y="3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5" name="Google Shape;1565;p204"/>
            <p:cNvSpPr/>
            <p:nvPr/>
          </p:nvSpPr>
          <p:spPr>
            <a:xfrm>
              <a:off x="8238595" y="4641591"/>
              <a:ext cx="68688" cy="82674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21600" y="21198"/>
                  </a:lnTo>
                  <a:lnTo>
                    <a:pt x="18073" y="21198"/>
                  </a:lnTo>
                  <a:lnTo>
                    <a:pt x="16961" y="18468"/>
                  </a:lnTo>
                  <a:cubicBezTo>
                    <a:pt x="15512" y="20034"/>
                    <a:pt x="12661" y="21600"/>
                    <a:pt x="8700" y="21600"/>
                  </a:cubicBezTo>
                  <a:cubicBezTo>
                    <a:pt x="2416" y="21600"/>
                    <a:pt x="0" y="18708"/>
                    <a:pt x="0" y="13972"/>
                  </a:cubicBezTo>
                  <a:lnTo>
                    <a:pt x="0" y="0"/>
                  </a:lnTo>
                  <a:lnTo>
                    <a:pt x="3865" y="0"/>
                  </a:lnTo>
                  <a:lnTo>
                    <a:pt x="3865" y="13892"/>
                  </a:lnTo>
                  <a:cubicBezTo>
                    <a:pt x="3865" y="16941"/>
                    <a:pt x="5654" y="18708"/>
                    <a:pt x="9327" y="18708"/>
                  </a:cubicBezTo>
                  <a:cubicBezTo>
                    <a:pt x="14835" y="18708"/>
                    <a:pt x="17735" y="15819"/>
                    <a:pt x="17735" y="10198"/>
                  </a:cubicBezTo>
                  <a:lnTo>
                    <a:pt x="17735" y="0"/>
                  </a:lnTo>
                  <a:cubicBezTo>
                    <a:pt x="17735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6" name="Google Shape;1566;p204"/>
            <p:cNvSpPr/>
            <p:nvPr/>
          </p:nvSpPr>
          <p:spPr>
            <a:xfrm>
              <a:off x="8329582" y="4640052"/>
              <a:ext cx="71442" cy="84186"/>
            </a:xfrm>
            <a:custGeom>
              <a:rect b="b" l="l" r="r" t="t"/>
              <a:pathLst>
                <a:path extrusionOk="0" h="21600" w="21600">
                  <a:moveTo>
                    <a:pt x="0" y="10801"/>
                  </a:moveTo>
                  <a:cubicBezTo>
                    <a:pt x="0" y="4022"/>
                    <a:pt x="5436" y="0"/>
                    <a:pt x="12033" y="0"/>
                  </a:cubicBezTo>
                  <a:cubicBezTo>
                    <a:pt x="16863" y="0"/>
                    <a:pt x="20161" y="2168"/>
                    <a:pt x="21507" y="4966"/>
                  </a:cubicBezTo>
                  <a:lnTo>
                    <a:pt x="18582" y="6385"/>
                  </a:lnTo>
                  <a:cubicBezTo>
                    <a:pt x="17513" y="4336"/>
                    <a:pt x="15284" y="2839"/>
                    <a:pt x="12033" y="2839"/>
                  </a:cubicBezTo>
                  <a:cubicBezTo>
                    <a:pt x="7433" y="2839"/>
                    <a:pt x="3716" y="5716"/>
                    <a:pt x="3716" y="10801"/>
                  </a:cubicBezTo>
                  <a:cubicBezTo>
                    <a:pt x="3716" y="15925"/>
                    <a:pt x="7433" y="18761"/>
                    <a:pt x="12033" y="18761"/>
                  </a:cubicBezTo>
                  <a:cubicBezTo>
                    <a:pt x="15516" y="18761"/>
                    <a:pt x="17373" y="17186"/>
                    <a:pt x="18627" y="15294"/>
                  </a:cubicBezTo>
                  <a:lnTo>
                    <a:pt x="21600" y="16593"/>
                  </a:lnTo>
                  <a:cubicBezTo>
                    <a:pt x="20069" y="19273"/>
                    <a:pt x="16722" y="21600"/>
                    <a:pt x="12033" y="21600"/>
                  </a:cubicBezTo>
                  <a:cubicBezTo>
                    <a:pt x="5436" y="21600"/>
                    <a:pt x="0" y="17540"/>
                    <a:pt x="0" y="108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7" name="Google Shape;1567;p204"/>
            <p:cNvSpPr/>
            <p:nvPr/>
          </p:nvSpPr>
          <p:spPr>
            <a:xfrm>
              <a:off x="8420567" y="4615185"/>
              <a:ext cx="46440" cy="109080"/>
            </a:xfrm>
            <a:custGeom>
              <a:rect b="b" l="l" r="r" t="t"/>
              <a:pathLst>
                <a:path extrusionOk="0" h="21600" w="21600">
                  <a:moveTo>
                    <a:pt x="6581" y="16946"/>
                  </a:moveTo>
                  <a:lnTo>
                    <a:pt x="6581" y="7424"/>
                  </a:lnTo>
                  <a:lnTo>
                    <a:pt x="0" y="7424"/>
                  </a:lnTo>
                  <a:lnTo>
                    <a:pt x="0" y="5233"/>
                  </a:lnTo>
                  <a:lnTo>
                    <a:pt x="6581" y="5233"/>
                  </a:lnTo>
                  <a:lnTo>
                    <a:pt x="6581" y="0"/>
                  </a:lnTo>
                  <a:lnTo>
                    <a:pt x="12303" y="0"/>
                  </a:lnTo>
                  <a:lnTo>
                    <a:pt x="12303" y="5233"/>
                  </a:lnTo>
                  <a:lnTo>
                    <a:pt x="21600" y="5233"/>
                  </a:lnTo>
                  <a:lnTo>
                    <a:pt x="21600" y="7424"/>
                  </a:lnTo>
                  <a:lnTo>
                    <a:pt x="12303" y="7424"/>
                  </a:lnTo>
                  <a:lnTo>
                    <a:pt x="12303" y="16975"/>
                  </a:lnTo>
                  <a:cubicBezTo>
                    <a:pt x="12303" y="18617"/>
                    <a:pt x="13948" y="19409"/>
                    <a:pt x="17023" y="19409"/>
                  </a:cubicBezTo>
                  <a:cubicBezTo>
                    <a:pt x="19026" y="19409"/>
                    <a:pt x="20313" y="19288"/>
                    <a:pt x="21600" y="19135"/>
                  </a:cubicBezTo>
                  <a:lnTo>
                    <a:pt x="21600" y="21326"/>
                  </a:lnTo>
                  <a:cubicBezTo>
                    <a:pt x="20313" y="21508"/>
                    <a:pt x="18810" y="21600"/>
                    <a:pt x="16306" y="21600"/>
                  </a:cubicBezTo>
                  <a:cubicBezTo>
                    <a:pt x="11443" y="21600"/>
                    <a:pt x="6581" y="20808"/>
                    <a:pt x="6581" y="169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8" name="Google Shape;1568;p204"/>
            <p:cNvSpPr/>
            <p:nvPr/>
          </p:nvSpPr>
          <p:spPr>
            <a:xfrm>
              <a:off x="8481225" y="4641591"/>
              <a:ext cx="68688" cy="82674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21600" y="21198"/>
                  </a:lnTo>
                  <a:lnTo>
                    <a:pt x="18073" y="21198"/>
                  </a:lnTo>
                  <a:lnTo>
                    <a:pt x="16961" y="18468"/>
                  </a:lnTo>
                  <a:cubicBezTo>
                    <a:pt x="15512" y="20034"/>
                    <a:pt x="12661" y="21600"/>
                    <a:pt x="8700" y="21600"/>
                  </a:cubicBezTo>
                  <a:cubicBezTo>
                    <a:pt x="2416" y="21600"/>
                    <a:pt x="0" y="18708"/>
                    <a:pt x="0" y="13972"/>
                  </a:cubicBezTo>
                  <a:lnTo>
                    <a:pt x="0" y="0"/>
                  </a:lnTo>
                  <a:lnTo>
                    <a:pt x="3865" y="0"/>
                  </a:lnTo>
                  <a:lnTo>
                    <a:pt x="3865" y="13892"/>
                  </a:lnTo>
                  <a:cubicBezTo>
                    <a:pt x="3865" y="16941"/>
                    <a:pt x="5654" y="18708"/>
                    <a:pt x="9327" y="18708"/>
                  </a:cubicBezTo>
                  <a:cubicBezTo>
                    <a:pt x="14835" y="18708"/>
                    <a:pt x="17735" y="15819"/>
                    <a:pt x="17735" y="10198"/>
                  </a:cubicBezTo>
                  <a:lnTo>
                    <a:pt x="17735" y="0"/>
                  </a:lnTo>
                  <a:cubicBezTo>
                    <a:pt x="17735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9" name="Google Shape;1569;p204"/>
            <p:cNvSpPr/>
            <p:nvPr/>
          </p:nvSpPr>
          <p:spPr>
            <a:xfrm>
              <a:off x="8582320" y="4641591"/>
              <a:ext cx="45630" cy="82674"/>
            </a:xfrm>
            <a:custGeom>
              <a:rect b="b" l="l" r="r" t="t"/>
              <a:pathLst>
                <a:path extrusionOk="0" h="21600" w="21600">
                  <a:moveTo>
                    <a:pt x="21600" y="361"/>
                  </a:moveTo>
                  <a:lnTo>
                    <a:pt x="21600" y="3413"/>
                  </a:lnTo>
                  <a:cubicBezTo>
                    <a:pt x="20072" y="3132"/>
                    <a:pt x="18983" y="3052"/>
                    <a:pt x="17380" y="3052"/>
                  </a:cubicBezTo>
                  <a:cubicBezTo>
                    <a:pt x="10183" y="3052"/>
                    <a:pt x="5818" y="6062"/>
                    <a:pt x="5818" y="11322"/>
                  </a:cubicBezTo>
                  <a:lnTo>
                    <a:pt x="5818" y="21600"/>
                  </a:lnTo>
                  <a:lnTo>
                    <a:pt x="0" y="21600"/>
                  </a:lnTo>
                  <a:lnTo>
                    <a:pt x="0" y="402"/>
                  </a:lnTo>
                  <a:lnTo>
                    <a:pt x="5234" y="402"/>
                  </a:lnTo>
                  <a:lnTo>
                    <a:pt x="6837" y="2892"/>
                  </a:lnTo>
                  <a:cubicBezTo>
                    <a:pt x="8510" y="1285"/>
                    <a:pt x="12581" y="0"/>
                    <a:pt x="17600" y="0"/>
                  </a:cubicBezTo>
                  <a:cubicBezTo>
                    <a:pt x="19418" y="0"/>
                    <a:pt x="20656" y="163"/>
                    <a:pt x="21600" y="3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570" name="Google Shape;1570;p204"/>
            <p:cNvPicPr preferRelativeResize="0"/>
            <p:nvPr/>
          </p:nvPicPr>
          <p:blipFill rotWithShape="1">
            <a:blip r:embed="rId4">
              <a:alphaModFix/>
            </a:blip>
            <a:srcRect b="32262" l="14003" r="13996" t="32446"/>
            <a:stretch/>
          </p:blipFill>
          <p:spPr>
            <a:xfrm>
              <a:off x="6905534" y="4594988"/>
              <a:ext cx="650696" cy="137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1" name="Google Shape;1571;p204"/>
            <p:cNvSpPr/>
            <p:nvPr/>
          </p:nvSpPr>
          <p:spPr>
            <a:xfrm>
              <a:off x="8642978" y="4640052"/>
              <a:ext cx="76950" cy="84186"/>
            </a:xfrm>
            <a:custGeom>
              <a:rect b="b" l="l" r="r" t="t"/>
              <a:pathLst>
                <a:path extrusionOk="0" h="21600" w="21600">
                  <a:moveTo>
                    <a:pt x="18193" y="8790"/>
                  </a:moveTo>
                  <a:cubicBezTo>
                    <a:pt x="17849" y="6111"/>
                    <a:pt x="16384" y="2839"/>
                    <a:pt x="10993" y="2839"/>
                  </a:cubicBezTo>
                  <a:cubicBezTo>
                    <a:pt x="7760" y="2839"/>
                    <a:pt x="4311" y="4652"/>
                    <a:pt x="3579" y="8790"/>
                  </a:cubicBezTo>
                  <a:cubicBezTo>
                    <a:pt x="3579" y="8790"/>
                    <a:pt x="18193" y="8790"/>
                    <a:pt x="18193" y="8790"/>
                  </a:cubicBezTo>
                  <a:close/>
                  <a:moveTo>
                    <a:pt x="0" y="10918"/>
                  </a:moveTo>
                  <a:cubicBezTo>
                    <a:pt x="0" y="5283"/>
                    <a:pt x="4180" y="0"/>
                    <a:pt x="10993" y="0"/>
                  </a:cubicBezTo>
                  <a:cubicBezTo>
                    <a:pt x="18666" y="0"/>
                    <a:pt x="21600" y="5123"/>
                    <a:pt x="21600" y="10168"/>
                  </a:cubicBezTo>
                  <a:lnTo>
                    <a:pt x="21600" y="11627"/>
                  </a:lnTo>
                  <a:lnTo>
                    <a:pt x="3405" y="11627"/>
                  </a:lnTo>
                  <a:cubicBezTo>
                    <a:pt x="3621" y="15765"/>
                    <a:pt x="6466" y="18761"/>
                    <a:pt x="11037" y="18761"/>
                  </a:cubicBezTo>
                  <a:cubicBezTo>
                    <a:pt x="14744" y="18761"/>
                    <a:pt x="16469" y="17224"/>
                    <a:pt x="17763" y="15489"/>
                  </a:cubicBezTo>
                  <a:lnTo>
                    <a:pt x="20392" y="17145"/>
                  </a:lnTo>
                  <a:cubicBezTo>
                    <a:pt x="19057" y="19037"/>
                    <a:pt x="16253" y="21600"/>
                    <a:pt x="11037" y="21600"/>
                  </a:cubicBezTo>
                  <a:cubicBezTo>
                    <a:pt x="5086" y="21600"/>
                    <a:pt x="0" y="18052"/>
                    <a:pt x="0" y="109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Gill Sans"/>
                <a:buNone/>
              </a:pPr>
              <a:r>
                <a:t/>
              </a:r>
              <a:endParaRPr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72" name="Google Shape;1572;p204"/>
          <p:cNvSpPr txBox="1"/>
          <p:nvPr/>
        </p:nvSpPr>
        <p:spPr>
          <a:xfrm>
            <a:off x="210000" y="4316184"/>
            <a:ext cx="28119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Ben Ryall</a:t>
            </a:r>
            <a:endParaRPr sz="1100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Edge Strategy Manager</a:t>
            </a:r>
            <a:endParaRPr sz="1100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bjr@meta.com</a:t>
            </a:r>
            <a:endParaRPr sz="1100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573" name="Google Shape;1573;p204"/>
          <p:cNvSpPr txBox="1"/>
          <p:nvPr/>
        </p:nvSpPr>
        <p:spPr>
          <a:xfrm>
            <a:off x="1131100" y="2777512"/>
            <a:ext cx="119649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CAPIF</a:t>
            </a:r>
            <a:r>
              <a:rPr b="1" lang="en" sz="9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| </a:t>
            </a:r>
            <a:r>
              <a:rPr b="1" lang="en" sz="9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Bishkek, Kyrgyzstan &amp; Virtual </a:t>
            </a:r>
            <a:r>
              <a:rPr b="1" lang="en" sz="900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| 25th September 2024</a:t>
            </a:r>
            <a:endParaRPr b="1" sz="900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" name="Google Shape;1678;p213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0" y="-530900"/>
            <a:ext cx="9212777" cy="6139384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213"/>
          <p:cNvSpPr txBox="1"/>
          <p:nvPr>
            <p:ph idx="1" type="body"/>
          </p:nvPr>
        </p:nvSpPr>
        <p:spPr>
          <a:xfrm>
            <a:off x="861622" y="1456301"/>
            <a:ext cx="746400" cy="860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2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80" name="Google Shape;1680;p213"/>
          <p:cNvSpPr txBox="1"/>
          <p:nvPr>
            <p:ph idx="2" type="body"/>
          </p:nvPr>
        </p:nvSpPr>
        <p:spPr>
          <a:xfrm>
            <a:off x="1788796" y="1413034"/>
            <a:ext cx="69267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Traffic Control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81" name="Google Shape;1681;p213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213"/>
          <p:cNvSpPr txBox="1"/>
          <p:nvPr>
            <p:ph type="title"/>
          </p:nvPr>
        </p:nvSpPr>
        <p:spPr>
          <a:xfrm>
            <a:off x="1788796" y="3786663"/>
            <a:ext cx="69201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214"/>
          <p:cNvSpPr/>
          <p:nvPr/>
        </p:nvSpPr>
        <p:spPr>
          <a:xfrm>
            <a:off x="3247604" y="1798675"/>
            <a:ext cx="452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care about </a:t>
            </a: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Performance</a:t>
            </a:r>
            <a:endParaRPr i="0" sz="2100" u="none" cap="none" strike="noStrike">
              <a:solidFill>
                <a:srgbClr val="A09A98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88" name="Google Shape;1688;p214"/>
          <p:cNvSpPr/>
          <p:nvPr/>
        </p:nvSpPr>
        <p:spPr>
          <a:xfrm>
            <a:off x="3247606" y="1123125"/>
            <a:ext cx="415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F99"/>
              </a:buClr>
              <a:buSzPts val="2300"/>
              <a:buFont typeface="Arial"/>
              <a:buNone/>
            </a:pPr>
            <a:r>
              <a:rPr i="0" lang="en" sz="2300" u="none" cap="none" strike="noStrike">
                <a:solidFill>
                  <a:srgbClr val="898F99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Measuring Closeness</a:t>
            </a:r>
            <a:endParaRPr i="0" sz="2300" u="none" cap="none" strike="noStrike">
              <a:solidFill>
                <a:srgbClr val="898F99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89" name="Google Shape;1689;p214"/>
          <p:cNvSpPr txBox="1"/>
          <p:nvPr/>
        </p:nvSpPr>
        <p:spPr>
          <a:xfrm>
            <a:off x="883574" y="3032425"/>
            <a:ext cx="1319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F99"/>
              </a:buClr>
              <a:buSzPts val="1400"/>
              <a:buFont typeface="Arial"/>
              <a:buNone/>
            </a:pPr>
            <a:r>
              <a:rPr i="0" lang="en" sz="1400" u="none" cap="none" strike="noStrike">
                <a:solidFill>
                  <a:srgbClr val="898F99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CLOSENESS</a:t>
            </a:r>
            <a:endParaRPr i="0" sz="1400" u="none" cap="none" strike="noStrike">
              <a:solidFill>
                <a:srgbClr val="898F99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690" name="Google Shape;1690;p214"/>
          <p:cNvCxnSpPr/>
          <p:nvPr/>
        </p:nvCxnSpPr>
        <p:spPr>
          <a:xfrm rot="10800000">
            <a:off x="2877479" y="1152193"/>
            <a:ext cx="0" cy="2724600"/>
          </a:xfrm>
          <a:prstGeom prst="straightConnector1">
            <a:avLst/>
          </a:prstGeom>
          <a:noFill/>
          <a:ln cap="flat" cmpd="sng" w="25400">
            <a:solidFill>
              <a:srgbClr val="898F99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1691" name="Google Shape;1691;p214"/>
          <p:cNvSpPr/>
          <p:nvPr/>
        </p:nvSpPr>
        <p:spPr>
          <a:xfrm>
            <a:off x="3247603" y="2383650"/>
            <a:ext cx="422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Sonar</a:t>
            </a: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is our one of our tools</a:t>
            </a:r>
            <a:endParaRPr i="0" sz="2100" u="none" cap="none" strike="noStrike">
              <a:solidFill>
                <a:srgbClr val="A09A98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92" name="Google Shape;1692;p214"/>
          <p:cNvSpPr/>
          <p:nvPr/>
        </p:nvSpPr>
        <p:spPr>
          <a:xfrm>
            <a:off x="3247602" y="2968650"/>
            <a:ext cx="57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9A98"/>
              </a:buClr>
              <a:buSzPts val="2100"/>
              <a:buFont typeface="Arial"/>
              <a:buNone/>
            </a:pP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Thumbnail requests sent </a:t>
            </a: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from multiple PoPs</a:t>
            </a:r>
            <a:endParaRPr b="1" i="0" sz="21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93" name="Google Shape;1693;p214"/>
          <p:cNvSpPr/>
          <p:nvPr/>
        </p:nvSpPr>
        <p:spPr>
          <a:xfrm>
            <a:off x="3247600" y="3553625"/>
            <a:ext cx="422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Allows us to </a:t>
            </a: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measure</a:t>
            </a: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latency</a:t>
            </a:r>
            <a:endParaRPr b="1" i="0" sz="2100" u="none" cap="none" strike="noStrike">
              <a:solidFill>
                <a:srgbClr val="0070C0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1694" name="Google Shape;1694;p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209" y="1844286"/>
            <a:ext cx="1078748" cy="107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215"/>
          <p:cNvSpPr/>
          <p:nvPr/>
        </p:nvSpPr>
        <p:spPr>
          <a:xfrm>
            <a:off x="312580" y="2780193"/>
            <a:ext cx="6940800" cy="2126400"/>
          </a:xfrm>
          <a:prstGeom prst="roundRect">
            <a:avLst>
              <a:gd fmla="val 1792" name="adj"/>
            </a:avLst>
          </a:prstGeom>
          <a:solidFill>
            <a:srgbClr val="535353">
              <a:alpha val="80000"/>
            </a:srgbClr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12700" marR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215"/>
          <p:cNvSpPr txBox="1"/>
          <p:nvPr/>
        </p:nvSpPr>
        <p:spPr>
          <a:xfrm>
            <a:off x="2629266" y="2813926"/>
            <a:ext cx="23073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25400" marR="25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Facebook Infrastructure</a:t>
            </a:r>
            <a:endParaRPr sz="1100"/>
          </a:p>
        </p:txBody>
      </p:sp>
      <p:sp>
        <p:nvSpPr>
          <p:cNvPr id="1701" name="Google Shape;1701;p215"/>
          <p:cNvSpPr/>
          <p:nvPr/>
        </p:nvSpPr>
        <p:spPr>
          <a:xfrm>
            <a:off x="594082" y="3138448"/>
            <a:ext cx="3666000" cy="1538700"/>
          </a:xfrm>
          <a:prstGeom prst="roundRect">
            <a:avLst>
              <a:gd fmla="val 2786" name="adj"/>
            </a:avLst>
          </a:prstGeom>
          <a:solidFill>
            <a:srgbClr val="7C9CC6">
              <a:alpha val="80000"/>
            </a:srgbClr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12700" marR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215"/>
          <p:cNvSpPr/>
          <p:nvPr/>
        </p:nvSpPr>
        <p:spPr>
          <a:xfrm>
            <a:off x="5217415" y="3211157"/>
            <a:ext cx="1871700" cy="1185900"/>
          </a:xfrm>
          <a:prstGeom prst="roundRect">
            <a:avLst>
              <a:gd fmla="val 3213" name="adj"/>
            </a:avLst>
          </a:prstGeom>
          <a:solidFill>
            <a:srgbClr val="7C9CC6">
              <a:alpha val="80000"/>
            </a:srgbClr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12700" marR="127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215"/>
          <p:cNvGrpSpPr/>
          <p:nvPr/>
        </p:nvGrpSpPr>
        <p:grpSpPr>
          <a:xfrm>
            <a:off x="4091961" y="3504051"/>
            <a:ext cx="1315125" cy="392175"/>
            <a:chOff x="0" y="0"/>
            <a:chExt cx="3507000" cy="1045800"/>
          </a:xfrm>
        </p:grpSpPr>
        <p:sp>
          <p:nvSpPr>
            <p:cNvPr id="1704" name="Google Shape;1704;p215"/>
            <p:cNvSpPr/>
            <p:nvPr/>
          </p:nvSpPr>
          <p:spPr>
            <a:xfrm>
              <a:off x="0" y="0"/>
              <a:ext cx="3507000" cy="1045800"/>
            </a:xfrm>
            <a:prstGeom prst="roundRect">
              <a:avLst>
                <a:gd fmla="val 10458" name="adj"/>
              </a:avLst>
            </a:prstGeom>
            <a:solidFill>
              <a:srgbClr val="E26F29">
                <a:alpha val="80000"/>
              </a:srgbClr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12700" marR="127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400" u="none" cap="none" strike="noStrik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endParaRPr>
            </a:p>
          </p:txBody>
        </p:sp>
        <p:sp>
          <p:nvSpPr>
            <p:cNvPr id="1705" name="Google Shape;1705;p215"/>
            <p:cNvSpPr txBox="1"/>
            <p:nvPr/>
          </p:nvSpPr>
          <p:spPr>
            <a:xfrm>
              <a:off x="55941" y="120275"/>
              <a:ext cx="3381600" cy="7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25400" marR="254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400" u="none" cap="none" strike="noStrike">
                  <a:solidFill>
                    <a:srgbClr val="FFFFFF"/>
                  </a:solidFill>
                  <a:latin typeface="Optimistic Text"/>
                  <a:ea typeface="Optimistic Text"/>
                  <a:cs typeface="Optimistic Text"/>
                  <a:sym typeface="Optimistic Text"/>
                </a:rPr>
                <a:t>DNS map</a:t>
              </a:r>
              <a:endParaRPr sz="1100">
                <a:latin typeface="Optimistic Text"/>
                <a:ea typeface="Optimistic Text"/>
                <a:cs typeface="Optimistic Text"/>
                <a:sym typeface="Optimistic Text"/>
              </a:endParaRPr>
            </a:p>
          </p:txBody>
        </p:sp>
      </p:grpSp>
      <p:grpSp>
        <p:nvGrpSpPr>
          <p:cNvPr id="1706" name="Google Shape;1706;p215"/>
          <p:cNvGrpSpPr/>
          <p:nvPr/>
        </p:nvGrpSpPr>
        <p:grpSpPr>
          <a:xfrm>
            <a:off x="2524222" y="3345389"/>
            <a:ext cx="1585140" cy="674550"/>
            <a:chOff x="0" y="0"/>
            <a:chExt cx="4227039" cy="1798800"/>
          </a:xfrm>
        </p:grpSpPr>
        <p:sp>
          <p:nvSpPr>
            <p:cNvPr id="1707" name="Google Shape;1707;p215"/>
            <p:cNvSpPr/>
            <p:nvPr/>
          </p:nvSpPr>
          <p:spPr>
            <a:xfrm>
              <a:off x="0" y="0"/>
              <a:ext cx="3924300" cy="1798800"/>
            </a:xfrm>
            <a:prstGeom prst="roundRect">
              <a:avLst>
                <a:gd fmla="val 6061" name="adj"/>
              </a:avLst>
            </a:prstGeom>
            <a:solidFill>
              <a:srgbClr val="F8C22A">
                <a:alpha val="80000"/>
              </a:srgbClr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12700" marR="127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15"/>
            <p:cNvSpPr txBox="1"/>
            <p:nvPr/>
          </p:nvSpPr>
          <p:spPr>
            <a:xfrm>
              <a:off x="442839" y="272138"/>
              <a:ext cx="3784200" cy="12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12700" marR="127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400" u="none" cap="none" strike="noStrike">
                  <a:solidFill>
                    <a:srgbClr val="FFFFFF"/>
                  </a:solidFill>
                  <a:latin typeface="Optimistic Text"/>
                  <a:ea typeface="Optimistic Text"/>
                  <a:cs typeface="Optimistic Text"/>
                  <a:sym typeface="Optimistic Text"/>
                </a:rPr>
                <a:t>global</a:t>
              </a:r>
              <a:endParaRPr sz="1100">
                <a:latin typeface="Optimistic Text"/>
                <a:ea typeface="Optimistic Text"/>
                <a:cs typeface="Optimistic Text"/>
                <a:sym typeface="Optimistic Text"/>
              </a:endParaRPr>
            </a:p>
            <a:p>
              <a:pPr indent="0" lvl="0" marL="12700" marR="127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400" u="none" cap="none" strike="noStrike">
                  <a:solidFill>
                    <a:srgbClr val="FFFFFF"/>
                  </a:solidFill>
                  <a:latin typeface="Optimistic Text"/>
                  <a:ea typeface="Optimistic Text"/>
                  <a:cs typeface="Optimistic Text"/>
                  <a:sym typeface="Optimistic Text"/>
                </a:rPr>
                <a:t>controller</a:t>
              </a:r>
              <a:endParaRPr sz="1100">
                <a:latin typeface="Optimistic Text"/>
                <a:ea typeface="Optimistic Text"/>
                <a:cs typeface="Optimistic Text"/>
                <a:sym typeface="Optimistic Text"/>
              </a:endParaRPr>
            </a:p>
          </p:txBody>
        </p:sp>
      </p:grpSp>
      <p:sp>
        <p:nvSpPr>
          <p:cNvPr id="1709" name="Google Shape;1709;p215"/>
          <p:cNvSpPr txBox="1"/>
          <p:nvPr/>
        </p:nvSpPr>
        <p:spPr>
          <a:xfrm>
            <a:off x="2385704" y="4316846"/>
            <a:ext cx="18717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25400" marR="25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offline processing</a:t>
            </a:r>
            <a:endParaRPr sz="1100"/>
          </a:p>
        </p:txBody>
      </p:sp>
      <p:grpSp>
        <p:nvGrpSpPr>
          <p:cNvPr id="1710" name="Google Shape;1710;p215"/>
          <p:cNvGrpSpPr/>
          <p:nvPr/>
        </p:nvGrpSpPr>
        <p:grpSpPr>
          <a:xfrm>
            <a:off x="5588890" y="3368320"/>
            <a:ext cx="1371600" cy="628650"/>
            <a:chOff x="0" y="0"/>
            <a:chExt cx="3657600" cy="1676400"/>
          </a:xfrm>
        </p:grpSpPr>
        <p:sp>
          <p:nvSpPr>
            <p:cNvPr id="1711" name="Google Shape;1711;p215"/>
            <p:cNvSpPr/>
            <p:nvPr/>
          </p:nvSpPr>
          <p:spPr>
            <a:xfrm>
              <a:off x="0" y="0"/>
              <a:ext cx="3657600" cy="1676400"/>
            </a:xfrm>
            <a:prstGeom prst="roundRect">
              <a:avLst>
                <a:gd fmla="val 6061" name="adj"/>
              </a:avLst>
            </a:prstGeom>
            <a:solidFill>
              <a:srgbClr val="3E5A96">
                <a:alpha val="80000"/>
              </a:srgbClr>
            </a:solidFill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12700" marR="127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400" u="none" cap="none" strike="noStrike">
                <a:solidFill>
                  <a:schemeClr val="dk1"/>
                </a:solidFill>
                <a:latin typeface="Optimistic Text"/>
                <a:ea typeface="Optimistic Text"/>
                <a:cs typeface="Optimistic Text"/>
                <a:sym typeface="Optimistic Text"/>
              </a:endParaRPr>
            </a:p>
          </p:txBody>
        </p:sp>
        <p:sp>
          <p:nvSpPr>
            <p:cNvPr id="1712" name="Google Shape;1712;p215"/>
            <p:cNvSpPr txBox="1"/>
            <p:nvPr/>
          </p:nvSpPr>
          <p:spPr>
            <a:xfrm>
              <a:off x="33962" y="478528"/>
              <a:ext cx="3527100" cy="118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25400" marR="2540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400" u="none" cap="none" strike="noStrike">
                  <a:solidFill>
                    <a:srgbClr val="FFFFFF"/>
                  </a:solidFill>
                  <a:latin typeface="Optimistic Text"/>
                  <a:ea typeface="Optimistic Text"/>
                  <a:cs typeface="Optimistic Text"/>
                  <a:sym typeface="Optimistic Text"/>
                </a:rPr>
                <a:t>DNS Server</a:t>
              </a:r>
              <a:endParaRPr sz="1100">
                <a:latin typeface="Optimistic Text"/>
                <a:ea typeface="Optimistic Text"/>
                <a:cs typeface="Optimistic Text"/>
                <a:sym typeface="Optimistic Text"/>
              </a:endParaRPr>
            </a:p>
          </p:txBody>
        </p:sp>
      </p:grpSp>
      <p:sp>
        <p:nvSpPr>
          <p:cNvPr id="1713" name="Google Shape;1713;p215"/>
          <p:cNvSpPr txBox="1"/>
          <p:nvPr/>
        </p:nvSpPr>
        <p:spPr>
          <a:xfrm>
            <a:off x="5221416" y="4067442"/>
            <a:ext cx="18717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12700" marR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4" name="Google Shape;1714;p215"/>
          <p:cNvCxnSpPr/>
          <p:nvPr/>
        </p:nvCxnSpPr>
        <p:spPr>
          <a:xfrm>
            <a:off x="3655746" y="3709290"/>
            <a:ext cx="207600" cy="0"/>
          </a:xfrm>
          <a:prstGeom prst="straightConnector1">
            <a:avLst/>
          </a:prstGeom>
          <a:noFill/>
          <a:ln cap="flat" cmpd="sng" w="76200">
            <a:solidFill>
              <a:srgbClr val="BEDDF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15" name="Google Shape;1715;p215"/>
          <p:cNvCxnSpPr/>
          <p:nvPr/>
        </p:nvCxnSpPr>
        <p:spPr>
          <a:xfrm>
            <a:off x="5054633" y="3715990"/>
            <a:ext cx="207600" cy="0"/>
          </a:xfrm>
          <a:prstGeom prst="straightConnector1">
            <a:avLst/>
          </a:prstGeom>
          <a:noFill/>
          <a:ln cap="flat" cmpd="sng" w="76200">
            <a:solidFill>
              <a:srgbClr val="BEDDF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16" name="Google Shape;1716;p215"/>
          <p:cNvSpPr/>
          <p:nvPr/>
        </p:nvSpPr>
        <p:spPr>
          <a:xfrm>
            <a:off x="721256" y="3554354"/>
            <a:ext cx="1471800" cy="309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resolvers/latency</a:t>
            </a:r>
            <a:endParaRPr sz="1100"/>
          </a:p>
        </p:txBody>
      </p:sp>
      <p:sp>
        <p:nvSpPr>
          <p:cNvPr id="1717" name="Google Shape;1717;p215"/>
          <p:cNvSpPr/>
          <p:nvPr/>
        </p:nvSpPr>
        <p:spPr>
          <a:xfrm>
            <a:off x="721256" y="3174221"/>
            <a:ext cx="1471800" cy="309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capacity</a:t>
            </a:r>
            <a:endParaRPr sz="1100"/>
          </a:p>
        </p:txBody>
      </p:sp>
      <p:sp>
        <p:nvSpPr>
          <p:cNvPr id="1718" name="Google Shape;1718;p215"/>
          <p:cNvSpPr/>
          <p:nvPr/>
        </p:nvSpPr>
        <p:spPr>
          <a:xfrm>
            <a:off x="721256" y="3934649"/>
            <a:ext cx="1471800" cy="309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routing</a:t>
            </a:r>
            <a:endParaRPr sz="1100"/>
          </a:p>
        </p:txBody>
      </p:sp>
      <p:sp>
        <p:nvSpPr>
          <p:cNvPr id="1719" name="Google Shape;1719;p215"/>
          <p:cNvSpPr/>
          <p:nvPr/>
        </p:nvSpPr>
        <p:spPr>
          <a:xfrm>
            <a:off x="721256" y="4314943"/>
            <a:ext cx="1471800" cy="309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sz="1100"/>
          </a:p>
        </p:txBody>
      </p:sp>
      <p:cxnSp>
        <p:nvCxnSpPr>
          <p:cNvPr id="1720" name="Google Shape;1720;p215"/>
          <p:cNvCxnSpPr/>
          <p:nvPr/>
        </p:nvCxnSpPr>
        <p:spPr>
          <a:xfrm flipH="1" rot="10800000">
            <a:off x="2241686" y="4058854"/>
            <a:ext cx="244800" cy="411000"/>
          </a:xfrm>
          <a:prstGeom prst="straightConnector1">
            <a:avLst/>
          </a:prstGeom>
          <a:noFill/>
          <a:ln cap="flat" cmpd="sng" w="76200">
            <a:solidFill>
              <a:srgbClr val="BEDDF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1195430727372284989eady_Treasure_Map.svg.med.png" id="1721" name="Google Shape;1721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8227" y="2998479"/>
            <a:ext cx="601724" cy="521494"/>
          </a:xfrm>
          <a:prstGeom prst="rect">
            <a:avLst/>
          </a:prstGeom>
          <a:noFill/>
          <a:ln>
            <a:noFill/>
          </a:ln>
          <a:effectLst>
            <a:outerShdw blurRad="88900" rotWithShape="0" dir="5400000" dist="88900">
              <a:srgbClr val="000000">
                <a:alpha val="29800"/>
              </a:srgbClr>
            </a:outerShdw>
          </a:effectLst>
        </p:spPr>
      </p:pic>
      <p:sp>
        <p:nvSpPr>
          <p:cNvPr id="1722" name="Google Shape;1722;p215"/>
          <p:cNvSpPr txBox="1"/>
          <p:nvPr>
            <p:ph idx="4294967295" type="title"/>
          </p:nvPr>
        </p:nvSpPr>
        <p:spPr>
          <a:xfrm>
            <a:off x="457200" y="205978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5400" marR="25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b="0" i="0" lang="en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controller </a:t>
            </a:r>
            <a:br>
              <a:rPr b="0" i="0" lang="en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architecture</a:t>
            </a:r>
            <a:endParaRPr/>
          </a:p>
        </p:txBody>
      </p:sp>
      <p:pic>
        <p:nvPicPr>
          <p:cNvPr descr="cloud-full.png" id="1723" name="Google Shape;1723;p215"/>
          <p:cNvPicPr preferRelativeResize="0"/>
          <p:nvPr/>
        </p:nvPicPr>
        <p:blipFill rotWithShape="1">
          <a:blip r:embed="rId5">
            <a:alphaModFix amt="30000"/>
          </a:blip>
          <a:srcRect b="0" l="0" r="0" t="0"/>
          <a:stretch/>
        </p:blipFill>
        <p:spPr>
          <a:xfrm rot="-5878">
            <a:off x="4132772" y="-254344"/>
            <a:ext cx="4266332" cy="3199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215"/>
          <p:cNvSpPr txBox="1"/>
          <p:nvPr/>
        </p:nvSpPr>
        <p:spPr>
          <a:xfrm>
            <a:off x="5830174" y="141124"/>
            <a:ext cx="11574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38100" marR="38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  <a:endParaRPr sz="1100"/>
          </a:p>
        </p:txBody>
      </p:sp>
      <p:sp>
        <p:nvSpPr>
          <p:cNvPr id="1725" name="Google Shape;1725;p215"/>
          <p:cNvSpPr txBox="1"/>
          <p:nvPr/>
        </p:nvSpPr>
        <p:spPr>
          <a:xfrm rot="4529753">
            <a:off x="5223820" y="2276950"/>
            <a:ext cx="1015773" cy="288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25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CFDAE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1.2.3.4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26" name="Google Shape;1726;p215"/>
          <p:cNvSpPr txBox="1"/>
          <p:nvPr/>
        </p:nvSpPr>
        <p:spPr>
          <a:xfrm rot="4529803">
            <a:off x="5729993" y="2007800"/>
            <a:ext cx="1106872" cy="288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25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CFDAE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1.2.3.5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27" name="Google Shape;1727;p215"/>
          <p:cNvSpPr txBox="1"/>
          <p:nvPr/>
        </p:nvSpPr>
        <p:spPr>
          <a:xfrm rot="-5191753">
            <a:off x="5954543" y="1622387"/>
            <a:ext cx="1015863" cy="288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25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CFDAE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1.2.3.4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728" name="Google Shape;1728;p215"/>
          <p:cNvSpPr txBox="1"/>
          <p:nvPr/>
        </p:nvSpPr>
        <p:spPr>
          <a:xfrm rot="-5201502">
            <a:off x="6473442" y="2314062"/>
            <a:ext cx="1180067" cy="28849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25400" marR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CFDAE6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 1.2.3.6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729" name="Google Shape;1729;p215"/>
          <p:cNvCxnSpPr/>
          <p:nvPr/>
        </p:nvCxnSpPr>
        <p:spPr>
          <a:xfrm flipH="1" rot="10800000">
            <a:off x="2080861" y="3915442"/>
            <a:ext cx="424800" cy="189600"/>
          </a:xfrm>
          <a:prstGeom prst="straightConnector1">
            <a:avLst/>
          </a:prstGeom>
          <a:noFill/>
          <a:ln cap="flat" cmpd="sng" w="76200">
            <a:solidFill>
              <a:srgbClr val="BEDDF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30" name="Google Shape;1730;p215"/>
          <p:cNvCxnSpPr/>
          <p:nvPr/>
        </p:nvCxnSpPr>
        <p:spPr>
          <a:xfrm>
            <a:off x="2095886" y="3271529"/>
            <a:ext cx="492300" cy="108000"/>
          </a:xfrm>
          <a:prstGeom prst="straightConnector1">
            <a:avLst/>
          </a:prstGeom>
          <a:noFill/>
          <a:ln cap="flat" cmpd="sng" w="76200">
            <a:solidFill>
              <a:srgbClr val="BEDDF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31" name="Google Shape;1731;p215"/>
          <p:cNvCxnSpPr/>
          <p:nvPr/>
        </p:nvCxnSpPr>
        <p:spPr>
          <a:xfrm>
            <a:off x="2212636" y="3665192"/>
            <a:ext cx="492300" cy="108000"/>
          </a:xfrm>
          <a:prstGeom prst="straightConnector1">
            <a:avLst/>
          </a:prstGeom>
          <a:noFill/>
          <a:ln cap="flat" cmpd="sng" w="76200">
            <a:solidFill>
              <a:srgbClr val="BEDDF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732" name="Google Shape;1732;p215"/>
          <p:cNvGrpSpPr/>
          <p:nvPr/>
        </p:nvGrpSpPr>
        <p:grpSpPr>
          <a:xfrm>
            <a:off x="4106685" y="501695"/>
            <a:ext cx="4470905" cy="3011094"/>
            <a:chOff x="2438400" y="0"/>
            <a:chExt cx="11922414" cy="8029584"/>
          </a:xfrm>
        </p:grpSpPr>
        <p:grpSp>
          <p:nvGrpSpPr>
            <p:cNvPr id="1733" name="Google Shape;1733;p215"/>
            <p:cNvGrpSpPr/>
            <p:nvPr/>
          </p:nvGrpSpPr>
          <p:grpSpPr>
            <a:xfrm>
              <a:off x="2438400" y="219116"/>
              <a:ext cx="507556" cy="4702175"/>
              <a:chOff x="0" y="0"/>
              <a:chExt cx="507556" cy="4702175"/>
            </a:xfrm>
          </p:grpSpPr>
          <p:pic>
            <p:nvPicPr>
              <p:cNvPr descr="People-Man White.png" id="1734" name="Google Shape;1734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0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35" name="Google Shape;1735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805087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36" name="Google Shape;1736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1610174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37" name="Google Shape;1737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2415261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38" name="Google Shape;1738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3220348"/>
                <a:ext cx="507556" cy="676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39" name="Google Shape;1739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4025434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0" name="Google Shape;1740;p215"/>
            <p:cNvGrpSpPr/>
            <p:nvPr/>
          </p:nvGrpSpPr>
          <p:grpSpPr>
            <a:xfrm>
              <a:off x="9462125" y="0"/>
              <a:ext cx="2508000" cy="1283700"/>
              <a:chOff x="0" y="0"/>
              <a:chExt cx="2508000" cy="1283700"/>
            </a:xfrm>
          </p:grpSpPr>
          <p:sp>
            <p:nvSpPr>
              <p:cNvPr id="1741" name="Google Shape;1741;p215"/>
              <p:cNvSpPr/>
              <p:nvPr/>
            </p:nvSpPr>
            <p:spPr>
              <a:xfrm>
                <a:off x="0" y="0"/>
                <a:ext cx="2508000" cy="1283700"/>
              </a:xfrm>
              <a:prstGeom prst="roundRect">
                <a:avLst>
                  <a:gd fmla="val 15384" name="adj"/>
                </a:avLst>
              </a:prstGeom>
              <a:solidFill>
                <a:srgbClr val="F8C22A">
                  <a:alpha val="80000"/>
                </a:srgbClr>
              </a:solidFill>
              <a:ln>
                <a:noFill/>
              </a:ln>
            </p:spPr>
            <p:txBody>
              <a:bodyPr anchorCtr="0" anchor="ctr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15"/>
              <p:cNvSpPr txBox="1"/>
              <p:nvPr/>
            </p:nvSpPr>
            <p:spPr>
              <a:xfrm>
                <a:off x="23286" y="122460"/>
                <a:ext cx="2418300" cy="107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ISP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B</a:t>
                </a: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 DNS resolver</a:t>
                </a:r>
                <a:endParaRPr sz="1100"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1743" name="Google Shape;1743;p215"/>
            <p:cNvGrpSpPr/>
            <p:nvPr/>
          </p:nvGrpSpPr>
          <p:grpSpPr>
            <a:xfrm>
              <a:off x="4824614" y="0"/>
              <a:ext cx="2508000" cy="1283700"/>
              <a:chOff x="0" y="0"/>
              <a:chExt cx="2508000" cy="1283700"/>
            </a:xfrm>
          </p:grpSpPr>
          <p:sp>
            <p:nvSpPr>
              <p:cNvPr id="1744" name="Google Shape;1744;p215"/>
              <p:cNvSpPr/>
              <p:nvPr/>
            </p:nvSpPr>
            <p:spPr>
              <a:xfrm>
                <a:off x="0" y="0"/>
                <a:ext cx="2508000" cy="1283700"/>
              </a:xfrm>
              <a:prstGeom prst="roundRect">
                <a:avLst>
                  <a:gd fmla="val 15384" name="adj"/>
                </a:avLst>
              </a:prstGeom>
              <a:solidFill>
                <a:srgbClr val="7CB268">
                  <a:alpha val="80000"/>
                </a:srgbClr>
              </a:solidFill>
              <a:ln>
                <a:noFill/>
              </a:ln>
            </p:spPr>
            <p:txBody>
              <a:bodyPr anchorCtr="0" anchor="ctr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15"/>
              <p:cNvSpPr txBox="1"/>
              <p:nvPr/>
            </p:nvSpPr>
            <p:spPr>
              <a:xfrm>
                <a:off x="23286" y="122460"/>
                <a:ext cx="2418300" cy="107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ISP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 A</a:t>
                </a: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 DNS resolver</a:t>
                </a:r>
                <a:endParaRPr sz="1100"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1746" name="Google Shape;1746;p215"/>
            <p:cNvGrpSpPr/>
            <p:nvPr/>
          </p:nvGrpSpPr>
          <p:grpSpPr>
            <a:xfrm>
              <a:off x="9462722" y="2403420"/>
              <a:ext cx="2508000" cy="1283700"/>
              <a:chOff x="0" y="0"/>
              <a:chExt cx="2508000" cy="1283700"/>
            </a:xfrm>
          </p:grpSpPr>
          <p:sp>
            <p:nvSpPr>
              <p:cNvPr id="1747" name="Google Shape;1747;p215"/>
              <p:cNvSpPr/>
              <p:nvPr/>
            </p:nvSpPr>
            <p:spPr>
              <a:xfrm>
                <a:off x="0" y="0"/>
                <a:ext cx="2508000" cy="1283700"/>
              </a:xfrm>
              <a:prstGeom prst="roundRect">
                <a:avLst>
                  <a:gd fmla="val 15384" name="adj"/>
                </a:avLst>
              </a:prstGeom>
              <a:solidFill>
                <a:srgbClr val="E26F29">
                  <a:alpha val="80000"/>
                </a:srgbClr>
              </a:solidFill>
              <a:ln>
                <a:noFill/>
              </a:ln>
            </p:spPr>
            <p:txBody>
              <a:bodyPr anchorCtr="0" anchor="ctr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15"/>
              <p:cNvSpPr txBox="1"/>
              <p:nvPr/>
            </p:nvSpPr>
            <p:spPr>
              <a:xfrm>
                <a:off x="23286" y="122460"/>
                <a:ext cx="2418300" cy="107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ISP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D</a:t>
                </a: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 DNS resolver</a:t>
                </a:r>
                <a:endParaRPr sz="1100"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grpSp>
          <p:nvGrpSpPr>
            <p:cNvPr id="1749" name="Google Shape;1749;p215"/>
            <p:cNvGrpSpPr/>
            <p:nvPr/>
          </p:nvGrpSpPr>
          <p:grpSpPr>
            <a:xfrm>
              <a:off x="4824614" y="2403420"/>
              <a:ext cx="2508000" cy="1283700"/>
              <a:chOff x="0" y="0"/>
              <a:chExt cx="2508000" cy="1283700"/>
            </a:xfrm>
          </p:grpSpPr>
          <p:sp>
            <p:nvSpPr>
              <p:cNvPr id="1750" name="Google Shape;1750;p215"/>
              <p:cNvSpPr/>
              <p:nvPr/>
            </p:nvSpPr>
            <p:spPr>
              <a:xfrm>
                <a:off x="0" y="0"/>
                <a:ext cx="2508000" cy="1283700"/>
              </a:xfrm>
              <a:prstGeom prst="roundRect">
                <a:avLst>
                  <a:gd fmla="val 15384" name="adj"/>
                </a:avLst>
              </a:prstGeom>
              <a:solidFill>
                <a:srgbClr val="418382">
                  <a:alpha val="80000"/>
                </a:srgbClr>
              </a:solidFill>
              <a:ln>
                <a:noFill/>
              </a:ln>
            </p:spPr>
            <p:txBody>
              <a:bodyPr anchorCtr="0" anchor="ctr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15"/>
              <p:cNvSpPr txBox="1"/>
              <p:nvPr/>
            </p:nvSpPr>
            <p:spPr>
              <a:xfrm>
                <a:off x="23286" y="122460"/>
                <a:ext cx="2418300" cy="107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28575" lIns="28575" spcFirstLastPara="1" rIns="28575" wrap="square" tIns="28575">
                <a:noAutofit/>
              </a:bodyPr>
              <a:lstStyle/>
              <a:p>
                <a:pPr indent="0" lvl="0" marL="12700" marR="1270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ISP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 C</a:t>
                </a:r>
                <a:r>
                  <a:rPr i="0" lang="en" sz="1100" u="none" cap="none" strike="noStrike">
                    <a:solidFill>
                      <a:srgbClr val="FFFFFF"/>
                    </a:solidFill>
                    <a:latin typeface="Optimistic Text"/>
                    <a:ea typeface="Optimistic Text"/>
                    <a:cs typeface="Optimistic Text"/>
                    <a:sym typeface="Optimistic Text"/>
                  </a:rPr>
                  <a:t> DNS resolver</a:t>
                </a:r>
                <a:endParaRPr sz="1100">
                  <a:latin typeface="Optimistic Text"/>
                  <a:ea typeface="Optimistic Text"/>
                  <a:cs typeface="Optimistic Text"/>
                  <a:sym typeface="Optimistic Text"/>
                </a:endParaRPr>
              </a:p>
            </p:txBody>
          </p:sp>
        </p:grpSp>
        <p:cxnSp>
          <p:nvCxnSpPr>
            <p:cNvPr id="1752" name="Google Shape;1752;p215"/>
            <p:cNvCxnSpPr/>
            <p:nvPr/>
          </p:nvCxnSpPr>
          <p:spPr>
            <a:xfrm rot="10800000">
              <a:off x="5783955" y="3779167"/>
              <a:ext cx="938700" cy="3863700"/>
            </a:xfrm>
            <a:prstGeom prst="straightConnector1">
              <a:avLst/>
            </a:prstGeom>
            <a:noFill/>
            <a:ln cap="flat" cmpd="sng" w="76200">
              <a:solidFill>
                <a:srgbClr val="BEDDF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1753" name="Google Shape;1753;p215"/>
            <p:cNvCxnSpPr/>
            <p:nvPr/>
          </p:nvCxnSpPr>
          <p:spPr>
            <a:xfrm rot="10800000">
              <a:off x="7393630" y="792342"/>
              <a:ext cx="675300" cy="6846900"/>
            </a:xfrm>
            <a:prstGeom prst="straightConnector1">
              <a:avLst/>
            </a:prstGeom>
            <a:noFill/>
            <a:ln cap="flat" cmpd="sng" w="76200">
              <a:solidFill>
                <a:srgbClr val="BEDDF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grpSp>
          <p:nvGrpSpPr>
            <p:cNvPr id="1754" name="Google Shape;1754;p215"/>
            <p:cNvGrpSpPr/>
            <p:nvPr/>
          </p:nvGrpSpPr>
          <p:grpSpPr>
            <a:xfrm flipH="1">
              <a:off x="8749795" y="792195"/>
              <a:ext cx="878934" cy="7237389"/>
              <a:chOff x="4092091" y="275178"/>
              <a:chExt cx="878934" cy="7237389"/>
            </a:xfrm>
          </p:grpSpPr>
          <p:cxnSp>
            <p:nvCxnSpPr>
              <p:cNvPr id="1755" name="Google Shape;1755;p215"/>
              <p:cNvCxnSpPr/>
              <p:nvPr/>
            </p:nvCxnSpPr>
            <p:spPr>
              <a:xfrm rot="10800000">
                <a:off x="4092091" y="3040167"/>
                <a:ext cx="305400" cy="447240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BEDDF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1756" name="Google Shape;1756;p215"/>
              <p:cNvCxnSpPr/>
              <p:nvPr/>
            </p:nvCxnSpPr>
            <p:spPr>
              <a:xfrm rot="10800000">
                <a:off x="4314325" y="275178"/>
                <a:ext cx="656700" cy="680550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BEDDF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</p:grpSp>
        <p:grpSp>
          <p:nvGrpSpPr>
            <p:cNvPr id="1757" name="Google Shape;1757;p215"/>
            <p:cNvGrpSpPr/>
            <p:nvPr/>
          </p:nvGrpSpPr>
          <p:grpSpPr>
            <a:xfrm>
              <a:off x="13853258" y="219116"/>
              <a:ext cx="507556" cy="4702175"/>
              <a:chOff x="0" y="0"/>
              <a:chExt cx="507556" cy="4702175"/>
            </a:xfrm>
          </p:grpSpPr>
          <p:pic>
            <p:nvPicPr>
              <p:cNvPr descr="People-Man White.png" id="1758" name="Google Shape;1758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0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59" name="Google Shape;1759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805087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60" name="Google Shape;1760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1610174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61" name="Google Shape;1761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2415261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62" name="Google Shape;1762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3220348"/>
                <a:ext cx="507556" cy="6767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People-Man White.png" id="1763" name="Google Shape;1763;p2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4025434"/>
                <a:ext cx="507556" cy="6767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24.pdf" id="1769" name="Google Shape;1769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0739" y="977904"/>
            <a:ext cx="1774976" cy="128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4.pdf" id="1770" name="Google Shape;1770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1301" y="3534961"/>
            <a:ext cx="1774976" cy="128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4.pdf" id="1771" name="Google Shape;1771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403" y="1960529"/>
            <a:ext cx="1774973" cy="1280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4.pdf" id="1772" name="Google Shape;1772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3978" y="834338"/>
            <a:ext cx="1774976" cy="128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4.pdf" id="1773" name="Google Shape;1773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6886" y="3132938"/>
            <a:ext cx="1774976" cy="128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4.pdf" id="1774" name="Google Shape;1774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7873" y="2897895"/>
            <a:ext cx="1774976" cy="1280608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216"/>
          <p:cNvSpPr txBox="1"/>
          <p:nvPr>
            <p:ph type="title"/>
          </p:nvPr>
        </p:nvSpPr>
        <p:spPr>
          <a:xfrm>
            <a:off x="78846" y="14984"/>
            <a:ext cx="80010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Metro-level BGP peering islands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descr="image24.pdf" id="1776" name="Google Shape;1776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2387" y="1334237"/>
            <a:ext cx="1774976" cy="12806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77" name="Google Shape;1777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6831" y="2259844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78" name="Google Shape;1778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2592" y="1544302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79" name="Google Shape;1779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4780" y="3136635"/>
            <a:ext cx="288727" cy="230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0" name="Google Shape;1780;p216"/>
          <p:cNvCxnSpPr/>
          <p:nvPr/>
        </p:nvCxnSpPr>
        <p:spPr>
          <a:xfrm>
            <a:off x="1930986" y="3536225"/>
            <a:ext cx="1333500" cy="4668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781" name="Google Shape;1781;p216"/>
          <p:cNvCxnSpPr/>
          <p:nvPr/>
        </p:nvCxnSpPr>
        <p:spPr>
          <a:xfrm rot="10800000">
            <a:off x="4155325" y="4099670"/>
            <a:ext cx="1778100" cy="1608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sp>
        <p:nvSpPr>
          <p:cNvPr id="1782" name="Google Shape;1782;p216"/>
          <p:cNvSpPr txBox="1"/>
          <p:nvPr/>
        </p:nvSpPr>
        <p:spPr>
          <a:xfrm>
            <a:off x="3410314" y="2545331"/>
            <a:ext cx="168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3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AS 32934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descr="image25.pdf" id="1783" name="Google Shape;1783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5918" y="3421807"/>
            <a:ext cx="288727" cy="230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4" name="Google Shape;1784;p216"/>
          <p:cNvCxnSpPr/>
          <p:nvPr/>
        </p:nvCxnSpPr>
        <p:spPr>
          <a:xfrm flipH="1">
            <a:off x="1974709" y="2298398"/>
            <a:ext cx="120000" cy="6438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785" name="Google Shape;1785;p216"/>
          <p:cNvCxnSpPr/>
          <p:nvPr/>
        </p:nvCxnSpPr>
        <p:spPr>
          <a:xfrm flipH="1">
            <a:off x="2601047" y="1687899"/>
            <a:ext cx="989100" cy="2469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pic>
        <p:nvPicPr>
          <p:cNvPr descr="image25.pdf" id="1786" name="Google Shape;1786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9886" y="4204435"/>
            <a:ext cx="288727" cy="230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7" name="Google Shape;1787;p216"/>
          <p:cNvCxnSpPr/>
          <p:nvPr/>
        </p:nvCxnSpPr>
        <p:spPr>
          <a:xfrm>
            <a:off x="5899652" y="1664867"/>
            <a:ext cx="1207800" cy="8046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788" name="Google Shape;1788;p216"/>
          <p:cNvCxnSpPr/>
          <p:nvPr/>
        </p:nvCxnSpPr>
        <p:spPr>
          <a:xfrm>
            <a:off x="6028727" y="1670596"/>
            <a:ext cx="738600" cy="2169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789" name="Google Shape;1789;p216"/>
          <p:cNvCxnSpPr/>
          <p:nvPr/>
        </p:nvCxnSpPr>
        <p:spPr>
          <a:xfrm flipH="1">
            <a:off x="6738574" y="3190886"/>
            <a:ext cx="607800" cy="7119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790" name="Google Shape;1790;p216"/>
          <p:cNvCxnSpPr/>
          <p:nvPr/>
        </p:nvCxnSpPr>
        <p:spPr>
          <a:xfrm rot="10800000">
            <a:off x="1821631" y="3552520"/>
            <a:ext cx="576300" cy="4278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791" name="Google Shape;1791;p216"/>
          <p:cNvCxnSpPr/>
          <p:nvPr/>
        </p:nvCxnSpPr>
        <p:spPr>
          <a:xfrm flipH="1" rot="10800000">
            <a:off x="4302256" y="1449023"/>
            <a:ext cx="839400" cy="1029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pic>
        <p:nvPicPr>
          <p:cNvPr descr="image25.pdf" id="1792" name="Google Shape;1792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5678" y="1560709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3" name="Google Shape;1793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4784" y="3944650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4" name="Google Shape;1794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3051" y="2293254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5" name="Google Shape;1795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4373" y="2851760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6" name="Google Shape;1796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0868" y="1827225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7" name="Google Shape;1797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0000" y="1422265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8" name="Google Shape;1798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0725" y="1379992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799" name="Google Shape;1799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3051" y="1764728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800" name="Google Shape;1800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7188" y="3784124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801" name="Google Shape;1801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0979" y="3886915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802" name="Google Shape;1802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3529" y="4073237"/>
            <a:ext cx="288727" cy="230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5.pdf" id="1803" name="Google Shape;1803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4425" y="4330215"/>
            <a:ext cx="288727" cy="230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4" name="Google Shape;1804;p216"/>
          <p:cNvCxnSpPr/>
          <p:nvPr/>
        </p:nvCxnSpPr>
        <p:spPr>
          <a:xfrm>
            <a:off x="2519529" y="3980319"/>
            <a:ext cx="809400" cy="1023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805" name="Google Shape;1805;p216"/>
          <p:cNvCxnSpPr/>
          <p:nvPr/>
        </p:nvCxnSpPr>
        <p:spPr>
          <a:xfrm flipH="1">
            <a:off x="4991275" y="4317619"/>
            <a:ext cx="999300" cy="1173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806" name="Google Shape;1806;p216"/>
          <p:cNvCxnSpPr/>
          <p:nvPr/>
        </p:nvCxnSpPr>
        <p:spPr>
          <a:xfrm rot="10800000">
            <a:off x="4128725" y="4155546"/>
            <a:ext cx="835200" cy="2580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cxnSp>
        <p:nvCxnSpPr>
          <p:cNvPr id="1807" name="Google Shape;1807;p216"/>
          <p:cNvCxnSpPr/>
          <p:nvPr/>
        </p:nvCxnSpPr>
        <p:spPr>
          <a:xfrm>
            <a:off x="6767469" y="1960529"/>
            <a:ext cx="242100" cy="380100"/>
          </a:xfrm>
          <a:prstGeom prst="straightConnector1">
            <a:avLst/>
          </a:prstGeom>
          <a:noFill/>
          <a:ln cap="flat" cmpd="sng" w="2537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  <a:effectLst>
            <a:outerShdw blurRad="63500" rotWithShape="0" dir="2700000" dist="17961">
              <a:srgbClr val="FFFFFF">
                <a:alpha val="74900"/>
              </a:srgbClr>
            </a:outerShdw>
          </a:effectLst>
        </p:spPr>
      </p:cxnSp>
      <p:pic>
        <p:nvPicPr>
          <p:cNvPr descr="image33.pdf" id="1808" name="Google Shape;1808;p2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8428" y="1502233"/>
            <a:ext cx="1054613" cy="7516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9" name="Google Shape;1809;p216"/>
          <p:cNvCxnSpPr/>
          <p:nvPr/>
        </p:nvCxnSpPr>
        <p:spPr>
          <a:xfrm flipH="1">
            <a:off x="6801830" y="2275454"/>
            <a:ext cx="936600" cy="111450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dash"/>
            <a:miter lim="400000"/>
            <a:headEnd len="sm" w="sm" type="none"/>
            <a:tailEnd len="med" w="med" type="triangle"/>
          </a:ln>
        </p:spPr>
      </p:cxnSp>
      <p:cxnSp>
        <p:nvCxnSpPr>
          <p:cNvPr id="1810" name="Google Shape;1810;p216"/>
          <p:cNvCxnSpPr/>
          <p:nvPr/>
        </p:nvCxnSpPr>
        <p:spPr>
          <a:xfrm rot="10800000">
            <a:off x="7346377" y="3397276"/>
            <a:ext cx="612000" cy="11889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811" name="Google Shape;1811;p216"/>
          <p:cNvCxnSpPr/>
          <p:nvPr/>
        </p:nvCxnSpPr>
        <p:spPr>
          <a:xfrm>
            <a:off x="6845837" y="4000117"/>
            <a:ext cx="1073400" cy="683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812" name="Google Shape;1812;p216"/>
          <p:cNvSpPr txBox="1"/>
          <p:nvPr/>
        </p:nvSpPr>
        <p:spPr>
          <a:xfrm>
            <a:off x="7451186" y="2532577"/>
            <a:ext cx="135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1B05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DNS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1B05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Targeting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13" name="Google Shape;1813;p216"/>
          <p:cNvSpPr txBox="1"/>
          <p:nvPr/>
        </p:nvSpPr>
        <p:spPr>
          <a:xfrm>
            <a:off x="7618008" y="3947494"/>
            <a:ext cx="1359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76D6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Ingress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14" name="Google Shape;1814;p216"/>
          <p:cNvSpPr txBox="1"/>
          <p:nvPr/>
        </p:nvSpPr>
        <p:spPr>
          <a:xfrm>
            <a:off x="6357902" y="4387721"/>
            <a:ext cx="1359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000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815" name="Google Shape;1815;p216"/>
          <p:cNvCxnSpPr/>
          <p:nvPr/>
        </p:nvCxnSpPr>
        <p:spPr>
          <a:xfrm flipH="1">
            <a:off x="3047329" y="1992814"/>
            <a:ext cx="4691100" cy="144960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dash"/>
            <a:miter lim="400000"/>
            <a:headEnd len="sm" w="sm" type="none"/>
            <a:tailEnd len="med" w="med" type="triangle"/>
          </a:ln>
        </p:spPr>
      </p:cxnSp>
      <p:cxnSp>
        <p:nvCxnSpPr>
          <p:cNvPr id="1816" name="Google Shape;1816;p216"/>
          <p:cNvCxnSpPr/>
          <p:nvPr/>
        </p:nvCxnSpPr>
        <p:spPr>
          <a:xfrm rot="10800000">
            <a:off x="3382913" y="4219201"/>
            <a:ext cx="213900" cy="7341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817" name="Google Shape;1817;p216"/>
          <p:cNvCxnSpPr/>
          <p:nvPr/>
        </p:nvCxnSpPr>
        <p:spPr>
          <a:xfrm>
            <a:off x="2947281" y="4095555"/>
            <a:ext cx="307800" cy="823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818" name="Google Shape;1818;p216"/>
          <p:cNvSpPr txBox="1"/>
          <p:nvPr/>
        </p:nvSpPr>
        <p:spPr>
          <a:xfrm>
            <a:off x="3364495" y="4700152"/>
            <a:ext cx="1359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76D6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Ingress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19" name="Google Shape;1819;p216"/>
          <p:cNvSpPr txBox="1"/>
          <p:nvPr/>
        </p:nvSpPr>
        <p:spPr>
          <a:xfrm>
            <a:off x="1906595" y="4630318"/>
            <a:ext cx="1359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000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820" name="Google Shape;1820;p216"/>
          <p:cNvCxnSpPr/>
          <p:nvPr/>
        </p:nvCxnSpPr>
        <p:spPr>
          <a:xfrm flipH="1">
            <a:off x="2525510" y="1824322"/>
            <a:ext cx="5228400" cy="853500"/>
          </a:xfrm>
          <a:prstGeom prst="straightConnector1">
            <a:avLst/>
          </a:prstGeom>
          <a:noFill/>
          <a:ln cap="flat" cmpd="sng" w="76200">
            <a:solidFill>
              <a:srgbClr val="00B050"/>
            </a:solidFill>
            <a:prstDash val="dash"/>
            <a:miter lim="400000"/>
            <a:headEnd len="sm" w="sm" type="none"/>
            <a:tailEnd len="med" w="med" type="triangle"/>
          </a:ln>
        </p:spPr>
      </p:cxnSp>
      <p:cxnSp>
        <p:nvCxnSpPr>
          <p:cNvPr id="1821" name="Google Shape;1821;p216"/>
          <p:cNvCxnSpPr/>
          <p:nvPr/>
        </p:nvCxnSpPr>
        <p:spPr>
          <a:xfrm>
            <a:off x="928533" y="2097790"/>
            <a:ext cx="947400" cy="197700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822" name="Google Shape;1822;p216"/>
          <p:cNvCxnSpPr/>
          <p:nvPr/>
        </p:nvCxnSpPr>
        <p:spPr>
          <a:xfrm rot="10800000">
            <a:off x="838393" y="2501617"/>
            <a:ext cx="909600" cy="277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823" name="Google Shape;1823;p216"/>
          <p:cNvSpPr txBox="1"/>
          <p:nvPr/>
        </p:nvSpPr>
        <p:spPr>
          <a:xfrm>
            <a:off x="776105" y="1728408"/>
            <a:ext cx="1359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76D6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Ingress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24" name="Google Shape;1824;p216"/>
          <p:cNvSpPr txBox="1"/>
          <p:nvPr/>
        </p:nvSpPr>
        <p:spPr>
          <a:xfrm>
            <a:off x="313089" y="2616752"/>
            <a:ext cx="1359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FF000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217"/>
          <p:cNvSpPr txBox="1"/>
          <p:nvPr/>
        </p:nvSpPr>
        <p:spPr>
          <a:xfrm>
            <a:off x="4836004" y="1234200"/>
            <a:ext cx="3967500" cy="32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chemeClr val="lt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care about…</a:t>
            </a:r>
            <a:endParaRPr i="0" sz="45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5207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i="0" sz="26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capacity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packet loss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latency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sng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service performance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032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t/>
            </a:r>
            <a:endParaRPr i="0" sz="23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830" name="Google Shape;1830;p217"/>
          <p:cNvCxnSpPr/>
          <p:nvPr/>
        </p:nvCxnSpPr>
        <p:spPr>
          <a:xfrm>
            <a:off x="4572000" y="1865055"/>
            <a:ext cx="0" cy="14136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831" name="Google Shape;1831;p217"/>
          <p:cNvSpPr txBox="1"/>
          <p:nvPr/>
        </p:nvSpPr>
        <p:spPr>
          <a:xfrm>
            <a:off x="519302" y="1386600"/>
            <a:ext cx="3887400" cy="25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chemeClr val="lt1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BGP cares about…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000" u="none" cap="none" strike="noStrike">
              <a:solidFill>
                <a:schemeClr val="lt1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longest prefix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local preference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AS path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6858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timistic Text"/>
              <a:buAutoNum type="arabicPeriod"/>
            </a:pPr>
            <a:r>
              <a:rPr i="0" lang="en" sz="26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MED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32" name="Google Shape;1832;p217"/>
          <p:cNvSpPr txBox="1"/>
          <p:nvPr/>
        </p:nvSpPr>
        <p:spPr>
          <a:xfrm>
            <a:off x="571499" y="525255"/>
            <a:ext cx="8001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17150" spcFirstLastPara="1" rIns="1715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Even on an island, BGP is limited</a:t>
            </a:r>
            <a:endParaRPr i="0" sz="30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218"/>
          <p:cNvSpPr/>
          <p:nvPr/>
        </p:nvSpPr>
        <p:spPr>
          <a:xfrm>
            <a:off x="3476202" y="1798683"/>
            <a:ext cx="5187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Per link </a:t>
            </a: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capacity management</a:t>
            </a: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in a PoP</a:t>
            </a:r>
            <a:endParaRPr i="0" sz="2100" u="none" cap="none" strike="noStrike">
              <a:solidFill>
                <a:srgbClr val="A09A98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38" name="Google Shape;1838;p218"/>
          <p:cNvSpPr/>
          <p:nvPr/>
        </p:nvSpPr>
        <p:spPr>
          <a:xfrm>
            <a:off x="3476202" y="1123125"/>
            <a:ext cx="4679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300" u="none" cap="none" strike="noStrike">
                <a:solidFill>
                  <a:srgbClr val="898F99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Local edge control: Edge Fabric</a:t>
            </a:r>
            <a:endParaRPr i="0" sz="2300" u="none" cap="none" strike="noStrike">
              <a:solidFill>
                <a:srgbClr val="898F99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39" name="Google Shape;1839;p218"/>
          <p:cNvSpPr txBox="1"/>
          <p:nvPr/>
        </p:nvSpPr>
        <p:spPr>
          <a:xfrm>
            <a:off x="793968" y="3032413"/>
            <a:ext cx="1581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F99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898F99"/>
                </a:solidFill>
                <a:latin typeface="Arial"/>
                <a:ea typeface="Arial"/>
                <a:cs typeface="Arial"/>
                <a:sym typeface="Arial"/>
              </a:rPr>
              <a:t>LOCAL CONTROL</a:t>
            </a:r>
            <a:endParaRPr b="0" i="0" sz="1400" u="none" cap="none" strike="noStrike">
              <a:solidFill>
                <a:srgbClr val="898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0" name="Google Shape;1840;p218"/>
          <p:cNvCxnSpPr/>
          <p:nvPr/>
        </p:nvCxnSpPr>
        <p:spPr>
          <a:xfrm rot="10800000">
            <a:off x="2877479" y="1152193"/>
            <a:ext cx="0" cy="2724600"/>
          </a:xfrm>
          <a:prstGeom prst="straightConnector1">
            <a:avLst/>
          </a:prstGeom>
          <a:noFill/>
          <a:ln cap="flat" cmpd="sng" w="25400">
            <a:solidFill>
              <a:srgbClr val="898F99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1841" name="Google Shape;1841;p218"/>
          <p:cNvSpPr/>
          <p:nvPr/>
        </p:nvSpPr>
        <p:spPr>
          <a:xfrm>
            <a:off x="3476202" y="2383664"/>
            <a:ext cx="463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When link utilisation </a:t>
            </a: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reaches ~80%</a:t>
            </a:r>
            <a:endParaRPr i="0" sz="2100" u="none" cap="none" strike="noStrike">
              <a:solidFill>
                <a:srgbClr val="A09A98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42" name="Google Shape;1842;p218"/>
          <p:cNvSpPr/>
          <p:nvPr/>
        </p:nvSpPr>
        <p:spPr>
          <a:xfrm>
            <a:off x="3476202" y="2955470"/>
            <a:ext cx="461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Inject BGP routes </a:t>
            </a: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on edge routers</a:t>
            </a:r>
            <a:endParaRPr b="1" i="0" sz="21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1843" name="Google Shape;1843;p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300" y="1784022"/>
            <a:ext cx="1080887" cy="108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4" name="Google Shape;1844;p218"/>
          <p:cNvSpPr/>
          <p:nvPr/>
        </p:nvSpPr>
        <p:spPr>
          <a:xfrm>
            <a:off x="3476202" y="3553627"/>
            <a:ext cx="4406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100" u="none" cap="none" strike="noStrike">
                <a:solidFill>
                  <a:srgbClr val="A09A98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Send traffic by </a:t>
            </a:r>
            <a:r>
              <a:rPr b="1" i="0" lang="en" sz="21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alternative routes</a:t>
            </a:r>
            <a:endParaRPr b="1" i="0" sz="2100" u="none" cap="none" strike="noStrike">
              <a:solidFill>
                <a:srgbClr val="0070C0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219"/>
          <p:cNvSpPr txBox="1"/>
          <p:nvPr/>
        </p:nvSpPr>
        <p:spPr>
          <a:xfrm>
            <a:off x="561415" y="390525"/>
            <a:ext cx="80010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17150" spcFirstLastPara="1" rIns="171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Local Control</a:t>
            </a:r>
            <a:endParaRPr i="0" sz="30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850" name="Google Shape;1850;p219"/>
          <p:cNvCxnSpPr/>
          <p:nvPr/>
        </p:nvCxnSpPr>
        <p:spPr>
          <a:xfrm flipH="1" rot="10800000">
            <a:off x="4966353" y="2043953"/>
            <a:ext cx="407100" cy="680700"/>
          </a:xfrm>
          <a:prstGeom prst="straightConnector1">
            <a:avLst/>
          </a:prstGeom>
          <a:noFill/>
          <a:ln cap="flat" cmpd="sng" w="127000">
            <a:solidFill>
              <a:srgbClr val="697086"/>
            </a:solidFill>
            <a:prstDash val="solid"/>
            <a:miter lim="400000"/>
            <a:headEnd len="sm" w="sm" type="none"/>
            <a:tailEnd len="med" w="med" type="triangle"/>
          </a:ln>
        </p:spPr>
      </p:cxnSp>
      <p:pic>
        <p:nvPicPr>
          <p:cNvPr descr="image34.tif" id="1851" name="Google Shape;1851;p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054" y="1087360"/>
            <a:ext cx="1200151" cy="10501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2" name="Google Shape;1852;p219"/>
          <p:cNvCxnSpPr/>
          <p:nvPr/>
        </p:nvCxnSpPr>
        <p:spPr>
          <a:xfrm rot="10800000">
            <a:off x="4084792" y="2088982"/>
            <a:ext cx="353700" cy="632100"/>
          </a:xfrm>
          <a:prstGeom prst="straightConnector1">
            <a:avLst/>
          </a:prstGeom>
          <a:noFill/>
          <a:ln cap="flat" cmpd="sng" w="127000">
            <a:solidFill>
              <a:srgbClr val="FF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pic>
        <p:nvPicPr>
          <p:cNvPr descr="image36.tif" id="1853" name="Google Shape;1853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4595" y="1079897"/>
            <a:ext cx="1180891" cy="10332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4" name="Google Shape;1854;p219"/>
          <p:cNvCxnSpPr/>
          <p:nvPr/>
        </p:nvCxnSpPr>
        <p:spPr>
          <a:xfrm flipH="1" rot="10800000">
            <a:off x="4966355" y="1924144"/>
            <a:ext cx="407100" cy="680700"/>
          </a:xfrm>
          <a:prstGeom prst="straightConnector1">
            <a:avLst/>
          </a:prstGeom>
          <a:noFill/>
          <a:ln cap="flat" cmpd="sng" w="127000">
            <a:solidFill>
              <a:srgbClr val="00B05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1855" name="Google Shape;1855;p219"/>
          <p:cNvCxnSpPr/>
          <p:nvPr/>
        </p:nvCxnSpPr>
        <p:spPr>
          <a:xfrm rot="10800000">
            <a:off x="4084151" y="2089464"/>
            <a:ext cx="353700" cy="632100"/>
          </a:xfrm>
          <a:prstGeom prst="straightConnector1">
            <a:avLst/>
          </a:prstGeom>
          <a:noFill/>
          <a:ln cap="flat" cmpd="sng" w="127000">
            <a:solidFill>
              <a:srgbClr val="00B05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1856" name="Google Shape;1856;p219"/>
          <p:cNvSpPr txBox="1"/>
          <p:nvPr/>
        </p:nvSpPr>
        <p:spPr>
          <a:xfrm>
            <a:off x="6078943" y="2993675"/>
            <a:ext cx="2370000" cy="12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rial"/>
              <a:buNone/>
            </a:pPr>
            <a:r>
              <a:rPr i="0" lang="en" sz="37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?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Where should 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this traffic go?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857" name="Google Shape;1857;p219"/>
          <p:cNvCxnSpPr/>
          <p:nvPr/>
        </p:nvCxnSpPr>
        <p:spPr>
          <a:xfrm rot="10800000">
            <a:off x="4790352" y="3684983"/>
            <a:ext cx="504600" cy="645000"/>
          </a:xfrm>
          <a:prstGeom prst="straightConnector1">
            <a:avLst/>
          </a:prstGeom>
          <a:noFill/>
          <a:ln cap="flat" cmpd="sng" w="127000">
            <a:solidFill>
              <a:srgbClr val="FFFFFF"/>
            </a:solidFill>
            <a:prstDash val="dot"/>
            <a:miter lim="400000"/>
            <a:headEnd len="med" w="med" type="triangle"/>
            <a:tailEnd len="sm" w="sm" type="none"/>
          </a:ln>
        </p:spPr>
      </p:cxnSp>
      <p:sp>
        <p:nvSpPr>
          <p:cNvPr id="1858" name="Google Shape;1858;p219"/>
          <p:cNvSpPr txBox="1"/>
          <p:nvPr/>
        </p:nvSpPr>
        <p:spPr>
          <a:xfrm>
            <a:off x="3321848" y="3738575"/>
            <a:ext cx="15378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BMP,</a:t>
            </a:r>
            <a:b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</a:br>
            <a: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NetFlow,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Counters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59" name="Google Shape;1859;p219"/>
          <p:cNvSpPr txBox="1"/>
          <p:nvPr/>
        </p:nvSpPr>
        <p:spPr>
          <a:xfrm>
            <a:off x="5014748" y="3607460"/>
            <a:ext cx="1213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BGP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60" name="Google Shape;1860;p219"/>
          <p:cNvSpPr txBox="1"/>
          <p:nvPr/>
        </p:nvSpPr>
        <p:spPr>
          <a:xfrm>
            <a:off x="2349199" y="2277075"/>
            <a:ext cx="17514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260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overloaded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FF260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link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61" name="Google Shape;1861;p219"/>
          <p:cNvSpPr txBox="1"/>
          <p:nvPr/>
        </p:nvSpPr>
        <p:spPr>
          <a:xfrm>
            <a:off x="5395375" y="2277075"/>
            <a:ext cx="14955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1B05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01B05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happy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1B05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01B050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links!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grpSp>
        <p:nvGrpSpPr>
          <p:cNvPr id="1862" name="Google Shape;1862;p219"/>
          <p:cNvGrpSpPr/>
          <p:nvPr/>
        </p:nvGrpSpPr>
        <p:grpSpPr>
          <a:xfrm>
            <a:off x="4260859" y="2739057"/>
            <a:ext cx="888075" cy="888075"/>
            <a:chOff x="0" y="0"/>
            <a:chExt cx="2368200" cy="2368200"/>
          </a:xfrm>
        </p:grpSpPr>
        <p:sp>
          <p:nvSpPr>
            <p:cNvPr id="1863" name="Google Shape;1863;p219"/>
            <p:cNvSpPr/>
            <p:nvPr/>
          </p:nvSpPr>
          <p:spPr>
            <a:xfrm>
              <a:off x="0" y="0"/>
              <a:ext cx="2368200" cy="236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Helvetica Neue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864" name="Google Shape;1864;p219"/>
            <p:cNvSpPr/>
            <p:nvPr/>
          </p:nvSpPr>
          <p:spPr>
            <a:xfrm>
              <a:off x="296022" y="296022"/>
              <a:ext cx="1788900" cy="1788900"/>
            </a:xfrm>
            <a:prstGeom prst="ellipse">
              <a:avLst/>
            </a:prstGeom>
            <a:solidFill>
              <a:srgbClr val="FF9300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Helvetica Neue"/>
                <a:buNone/>
              </a:pPr>
              <a:r>
                <a:t/>
              </a:r>
              <a:endParaRPr b="0" i="0" sz="1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865" name="Google Shape;1865;p219"/>
          <p:cNvSpPr txBox="1"/>
          <p:nvPr/>
        </p:nvSpPr>
        <p:spPr>
          <a:xfrm>
            <a:off x="2363583" y="2876425"/>
            <a:ext cx="17514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rPr i="0" lang="en" sz="19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Peering</a:t>
            </a:r>
            <a:br>
              <a:rPr i="0" lang="en" sz="19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</a:br>
            <a:r>
              <a:rPr i="0" lang="en" sz="19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Router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66" name="Google Shape;1866;p219"/>
          <p:cNvSpPr/>
          <p:nvPr/>
        </p:nvSpPr>
        <p:spPr>
          <a:xfrm>
            <a:off x="4909280" y="4383928"/>
            <a:ext cx="1424700" cy="464400"/>
          </a:xfrm>
          <a:prstGeom prst="roundRect">
            <a:avLst>
              <a:gd fmla="val 15382" name="adj"/>
            </a:avLst>
          </a:prstGeom>
          <a:solidFill>
            <a:srgbClr val="0097FF"/>
          </a:solidFill>
          <a:ln cap="flat" cmpd="sng" w="889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Local Controller</a:t>
            </a:r>
            <a:endParaRPr sz="1100"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Google Shape;1872;p220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1815556" y="-595672"/>
            <a:ext cx="11820489" cy="6645743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220"/>
          <p:cNvSpPr txBox="1"/>
          <p:nvPr/>
        </p:nvSpPr>
        <p:spPr>
          <a:xfrm>
            <a:off x="153364" y="370294"/>
            <a:ext cx="883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6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Why is my traceroute going over the Internet?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74" name="Google Shape;1874;p220"/>
          <p:cNvSpPr txBox="1"/>
          <p:nvPr/>
        </p:nvSpPr>
        <p:spPr>
          <a:xfrm>
            <a:off x="545650" y="1879250"/>
            <a:ext cx="844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200"/>
              <a:buFont typeface="Optimistic Text"/>
              <a:buChar char="•"/>
            </a:pPr>
            <a:r>
              <a:rPr i="0" lang="en" sz="32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Global Controller, reacting to a change</a:t>
            </a:r>
            <a:endParaRPr i="0" sz="32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75" name="Google Shape;1875;p220"/>
          <p:cNvSpPr txBox="1"/>
          <p:nvPr/>
        </p:nvSpPr>
        <p:spPr>
          <a:xfrm>
            <a:off x="545850" y="2524275"/>
            <a:ext cx="844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200"/>
              <a:buFont typeface="Optimistic Text"/>
              <a:buChar char="•"/>
            </a:pPr>
            <a:r>
              <a:rPr i="0" lang="en" sz="32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DNS resolver</a:t>
            </a:r>
            <a:endParaRPr sz="7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76" name="Google Shape;1876;p220"/>
          <p:cNvSpPr txBox="1"/>
          <p:nvPr/>
        </p:nvSpPr>
        <p:spPr>
          <a:xfrm>
            <a:off x="599325" y="3165725"/>
            <a:ext cx="839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200"/>
              <a:buFont typeface="Optimistic Text"/>
              <a:buChar char="•"/>
            </a:pPr>
            <a:r>
              <a:rPr i="0" lang="en" sz="32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Talk to us, so we can investigate</a:t>
            </a:r>
            <a:endParaRPr i="0" sz="32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2" name="Google Shape;1882;p221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1815556" y="-595672"/>
            <a:ext cx="11820489" cy="6645743"/>
          </a:xfrm>
          <a:prstGeom prst="rect">
            <a:avLst/>
          </a:prstGeom>
          <a:noFill/>
          <a:ln>
            <a:noFill/>
          </a:ln>
        </p:spPr>
      </p:pic>
      <p:sp>
        <p:nvSpPr>
          <p:cNvPr id="1883" name="Google Shape;1883;p221"/>
          <p:cNvSpPr txBox="1"/>
          <p:nvPr/>
        </p:nvSpPr>
        <p:spPr>
          <a:xfrm>
            <a:off x="153364" y="370294"/>
            <a:ext cx="88374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600"/>
              <a:buFont typeface="Arial"/>
              <a:buNone/>
            </a:pPr>
            <a:r>
              <a:rPr i="0" lang="en" sz="36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Why isn’t all my traffic being served over the peering/caching we just setup?</a:t>
            </a:r>
            <a:endParaRPr i="0" sz="36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84" name="Google Shape;1884;p221"/>
          <p:cNvSpPr txBox="1"/>
          <p:nvPr/>
        </p:nvSpPr>
        <p:spPr>
          <a:xfrm>
            <a:off x="436828" y="1879252"/>
            <a:ext cx="855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826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Different types of content</a:t>
            </a:r>
            <a:endParaRPr sz="5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85" name="Google Shape;1885;p221"/>
          <p:cNvSpPr txBox="1"/>
          <p:nvPr/>
        </p:nvSpPr>
        <p:spPr>
          <a:xfrm>
            <a:off x="436828" y="3169313"/>
            <a:ext cx="855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826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Popularity – Cache efficiency (hit/miss)</a:t>
            </a:r>
            <a:endParaRPr i="0" sz="30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86" name="Google Shape;1886;p221"/>
          <p:cNvSpPr txBox="1"/>
          <p:nvPr/>
        </p:nvSpPr>
        <p:spPr>
          <a:xfrm>
            <a:off x="436828" y="2524283"/>
            <a:ext cx="855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826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000"/>
              <a:buFont typeface="Optimistic Text"/>
              <a:buChar char="•"/>
            </a:pPr>
            <a:r>
              <a:rPr lang="en" sz="3000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</a:t>
            </a:r>
            <a:r>
              <a:rPr i="0" lang="en" sz="30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NAs can only serve a subset of content</a:t>
            </a:r>
            <a:endParaRPr sz="5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87" name="Google Shape;1887;p221"/>
          <p:cNvSpPr txBox="1"/>
          <p:nvPr/>
        </p:nvSpPr>
        <p:spPr>
          <a:xfrm>
            <a:off x="436828" y="3814342"/>
            <a:ext cx="855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826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Performance measurements</a:t>
            </a:r>
            <a:endParaRPr i="0" sz="30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Google Shape;1893;p222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-116119" y="-308183"/>
            <a:ext cx="9465948" cy="585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894" name="Google Shape;1894;p222"/>
          <p:cNvSpPr txBox="1"/>
          <p:nvPr>
            <p:ph idx="1" type="body"/>
          </p:nvPr>
        </p:nvSpPr>
        <p:spPr>
          <a:xfrm>
            <a:off x="861622" y="1456301"/>
            <a:ext cx="746400" cy="860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3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95" name="Google Shape;1895;p222"/>
          <p:cNvSpPr txBox="1"/>
          <p:nvPr>
            <p:ph idx="2" type="body"/>
          </p:nvPr>
        </p:nvSpPr>
        <p:spPr>
          <a:xfrm>
            <a:off x="1788796" y="1413034"/>
            <a:ext cx="69267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We need you!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896" name="Google Shape;1896;p222"/>
          <p:cNvSpPr txBox="1"/>
          <p:nvPr>
            <p:ph type="title"/>
          </p:nvPr>
        </p:nvSpPr>
        <p:spPr>
          <a:xfrm>
            <a:off x="1788796" y="3786663"/>
            <a:ext cx="69201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Let’s work together, we want to serve you the packets locally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78" name="Google Shape;1578;p20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5185" r="35185" t="0"/>
          <a:stretch/>
        </p:blipFill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579" name="Google Shape;1579;p205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5023" r="25028" t="0"/>
          <a:stretch/>
        </p:blipFill>
        <p:spPr>
          <a:xfrm>
            <a:off x="2286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580" name="Google Shape;1580;p205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25023" r="25028" t="0"/>
          <a:stretch/>
        </p:blipFill>
        <p:spPr>
          <a:xfrm>
            <a:off x="4572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581" name="Google Shape;1581;p205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25023" r="25028" t="0"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sApp_Logo_WHITE.png" id="1582" name="Google Shape;1582;p2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4181" y="2207009"/>
            <a:ext cx="749761" cy="753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ebook_faviconWHITE.png" id="1583" name="Google Shape;1583;p2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0634" y="2277904"/>
            <a:ext cx="611474" cy="611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ssengerLogo-01.png" id="1584" name="Google Shape;1584;p20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5660" y="2163650"/>
            <a:ext cx="851689" cy="839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yph-logo_2016_w-01.png" id="1585" name="Google Shape;1585;p20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78235" y="2232922"/>
            <a:ext cx="701437" cy="70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223"/>
          <p:cNvSpPr txBox="1"/>
          <p:nvPr/>
        </p:nvSpPr>
        <p:spPr>
          <a:xfrm>
            <a:off x="1657138" y="2240350"/>
            <a:ext cx="576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4 METHODS OF EGRESS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224"/>
          <p:cNvSpPr txBox="1"/>
          <p:nvPr>
            <p:ph idx="3" type="body"/>
          </p:nvPr>
        </p:nvSpPr>
        <p:spPr>
          <a:xfrm>
            <a:off x="3959432" y="563986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solidFill>
                  <a:schemeClr val="accent2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CACHING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09" name="Google Shape;1909;p224"/>
          <p:cNvSpPr txBox="1"/>
          <p:nvPr>
            <p:ph idx="4" type="body"/>
          </p:nvPr>
        </p:nvSpPr>
        <p:spPr>
          <a:xfrm>
            <a:off x="3959432" y="1174631"/>
            <a:ext cx="47679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Optimistic Text"/>
              <a:buChar char="•"/>
            </a:pPr>
            <a:r>
              <a:rPr lang="en" sz="18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For qualifying networks</a:t>
            </a:r>
            <a:r>
              <a:rPr baseline="30000" lang="en" sz="9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[1]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10" name="Google Shape;1910;p224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1" name="Google Shape;1911;p224"/>
          <p:cNvGrpSpPr/>
          <p:nvPr/>
        </p:nvGrpSpPr>
        <p:grpSpPr>
          <a:xfrm>
            <a:off x="-714640" y="389315"/>
            <a:ext cx="2285606" cy="2285606"/>
            <a:chOff x="2991880" y="1349"/>
            <a:chExt cx="1623300" cy="1623300"/>
          </a:xfrm>
        </p:grpSpPr>
        <p:sp>
          <p:nvSpPr>
            <p:cNvPr id="1912" name="Google Shape;1912;p224"/>
            <p:cNvSpPr/>
            <p:nvPr/>
          </p:nvSpPr>
          <p:spPr>
            <a:xfrm>
              <a:off x="2991880" y="1349"/>
              <a:ext cx="1623300" cy="1623300"/>
            </a:xfrm>
            <a:prstGeom prst="ellipse">
              <a:avLst/>
            </a:prstGeom>
            <a:gradFill>
              <a:gsLst>
                <a:gs pos="0">
                  <a:srgbClr val="47B0A2"/>
                </a:gs>
                <a:gs pos="50000">
                  <a:srgbClr val="04AB9C"/>
                </a:gs>
                <a:gs pos="100000">
                  <a:srgbClr val="009E8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224"/>
            <p:cNvSpPr txBox="1"/>
            <p:nvPr/>
          </p:nvSpPr>
          <p:spPr>
            <a:xfrm>
              <a:off x="3229586" y="239055"/>
              <a:ext cx="1147800" cy="11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rPr b="1" i="0" lang="en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100"/>
            </a:p>
          </p:txBody>
        </p:sp>
      </p:grpSp>
      <p:sp>
        <p:nvSpPr>
          <p:cNvPr id="1914" name="Google Shape;1914;p224"/>
          <p:cNvSpPr txBox="1"/>
          <p:nvPr/>
        </p:nvSpPr>
        <p:spPr>
          <a:xfrm>
            <a:off x="3959432" y="4142488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3D6AD6"/>
              </a:buClr>
              <a:buSzPts val="700"/>
              <a:buFont typeface="Arial"/>
              <a:buNone/>
            </a:pPr>
            <a:r>
              <a:rPr b="0" i="0" lang="en" sz="1100" u="none" cap="none" strike="noStrike">
                <a:solidFill>
                  <a:srgbClr val="10A498"/>
                </a:solidFill>
                <a:latin typeface="Arial"/>
                <a:ea typeface="Arial"/>
                <a:cs typeface="Arial"/>
                <a:sym typeface="Arial"/>
              </a:rPr>
              <a:t>FOR MORE INFORMATION: </a:t>
            </a:r>
            <a:r>
              <a:rPr lang="en" sz="1100">
                <a:solidFill>
                  <a:srgbClr val="10A498"/>
                </a:solidFill>
              </a:rPr>
              <a:t>META.COM/PEERING</a:t>
            </a:r>
            <a:endParaRPr b="0" i="0" sz="1100" u="none" cap="none" strike="noStrike">
              <a:solidFill>
                <a:srgbClr val="10A4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5" name="Google Shape;1915;p224"/>
          <p:cNvSpPr txBox="1"/>
          <p:nvPr/>
        </p:nvSpPr>
        <p:spPr>
          <a:xfrm>
            <a:off x="3884567" y="4631047"/>
            <a:ext cx="26943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baseline="3000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Qualification is different per region, and depends on a range of factors</a:t>
            </a:r>
            <a:endParaRPr sz="1100"/>
          </a:p>
        </p:txBody>
      </p:sp>
      <p:grpSp>
        <p:nvGrpSpPr>
          <p:cNvPr id="1916" name="Google Shape;1916;p224"/>
          <p:cNvGrpSpPr/>
          <p:nvPr/>
        </p:nvGrpSpPr>
        <p:grpSpPr>
          <a:xfrm>
            <a:off x="-27" y="-25764"/>
            <a:ext cx="3968339" cy="7752290"/>
            <a:chOff x="2182166" y="751982"/>
            <a:chExt cx="6955896" cy="13588589"/>
          </a:xfrm>
        </p:grpSpPr>
        <p:pic>
          <p:nvPicPr>
            <p:cNvPr descr="Image" id="1917" name="Google Shape;1917;p2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24865" y="2853583"/>
              <a:ext cx="5272476" cy="9410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ple iPhone 7 Matte Black.png" id="1918" name="Google Shape;1918;p2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2166" y="751982"/>
              <a:ext cx="6955896" cy="135885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9" name="Google Shape;1919;p224"/>
          <p:cNvSpPr txBox="1"/>
          <p:nvPr/>
        </p:nvSpPr>
        <p:spPr>
          <a:xfrm>
            <a:off x="3959432" y="1540178"/>
            <a:ext cx="47679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0A498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Offload pictures and videos in network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20" name="Google Shape;1920;p224"/>
          <p:cNvSpPr txBox="1"/>
          <p:nvPr/>
        </p:nvSpPr>
        <p:spPr>
          <a:xfrm>
            <a:off x="3959432" y="1913752"/>
            <a:ext cx="47679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0A498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Absorb huge peaks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21" name="Google Shape;1921;p224"/>
          <p:cNvSpPr txBox="1"/>
          <p:nvPr/>
        </p:nvSpPr>
        <p:spPr>
          <a:xfrm>
            <a:off x="3959432" y="2283773"/>
            <a:ext cx="47679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0A498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Build resilient topologies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1922" name="Google Shape;1922;p2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7780" y="-84062"/>
            <a:ext cx="4568454" cy="48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225"/>
          <p:cNvSpPr txBox="1"/>
          <p:nvPr>
            <p:ph idx="3" type="body"/>
          </p:nvPr>
        </p:nvSpPr>
        <p:spPr>
          <a:xfrm>
            <a:off x="3959432" y="563986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solidFill>
                  <a:schemeClr val="accent3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LOCAL PEERING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29" name="Google Shape;1929;p225"/>
          <p:cNvSpPr txBox="1"/>
          <p:nvPr>
            <p:ph idx="4" type="body"/>
          </p:nvPr>
        </p:nvSpPr>
        <p:spPr>
          <a:xfrm>
            <a:off x="2861800" y="1174425"/>
            <a:ext cx="5366400" cy="2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Optimistic Text"/>
              <a:buChar char="•"/>
            </a:pPr>
            <a:r>
              <a:rPr lang="en" sz="18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Many IX Peering options globally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30" name="Google Shape;1930;p225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1" name="Google Shape;1931;p225"/>
          <p:cNvGrpSpPr/>
          <p:nvPr/>
        </p:nvGrpSpPr>
        <p:grpSpPr>
          <a:xfrm>
            <a:off x="-714640" y="389315"/>
            <a:ext cx="2285606" cy="2285606"/>
            <a:chOff x="2991880" y="1349"/>
            <a:chExt cx="1623300" cy="1623300"/>
          </a:xfrm>
        </p:grpSpPr>
        <p:sp>
          <p:nvSpPr>
            <p:cNvPr id="1932" name="Google Shape;1932;p225"/>
            <p:cNvSpPr/>
            <p:nvPr/>
          </p:nvSpPr>
          <p:spPr>
            <a:xfrm>
              <a:off x="2991880" y="1349"/>
              <a:ext cx="1623300" cy="1623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225"/>
            <p:cNvSpPr txBox="1"/>
            <p:nvPr/>
          </p:nvSpPr>
          <p:spPr>
            <a:xfrm>
              <a:off x="3229586" y="239055"/>
              <a:ext cx="1147800" cy="1147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rPr b="1" i="0" lang="en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100"/>
            </a:p>
          </p:txBody>
        </p:sp>
      </p:grpSp>
      <p:sp>
        <p:nvSpPr>
          <p:cNvPr id="1934" name="Google Shape;1934;p225"/>
          <p:cNvSpPr txBox="1"/>
          <p:nvPr/>
        </p:nvSpPr>
        <p:spPr>
          <a:xfrm>
            <a:off x="3959432" y="4140564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3D6AD6"/>
              </a:buClr>
              <a:buSzPts val="700"/>
              <a:buFont typeface="Arial"/>
              <a:buNone/>
            </a:pPr>
            <a:r>
              <a:rPr b="0" i="0" lang="en" sz="1100" u="none" cap="none" strike="noStrike">
                <a:solidFill>
                  <a:srgbClr val="EE602F"/>
                </a:solidFill>
                <a:latin typeface="Arial"/>
                <a:ea typeface="Arial"/>
                <a:cs typeface="Arial"/>
                <a:sym typeface="Arial"/>
              </a:rPr>
              <a:t>FOR MORE INFORMATION:</a:t>
            </a:r>
            <a:r>
              <a:rPr lang="en" sz="1100">
                <a:solidFill>
                  <a:srgbClr val="EE602F"/>
                </a:solidFill>
              </a:rPr>
              <a:t> META.COM/PEERING</a:t>
            </a:r>
            <a:endParaRPr b="0" i="0" sz="1100" u="none" cap="none" strike="noStrike">
              <a:solidFill>
                <a:srgbClr val="EE60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25"/>
          <p:cNvSpPr txBox="1"/>
          <p:nvPr/>
        </p:nvSpPr>
        <p:spPr>
          <a:xfrm>
            <a:off x="3884567" y="4629122"/>
            <a:ext cx="26943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baseline="3000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Qualification is different per region, and depends on a range of factors</a:t>
            </a:r>
            <a:endParaRPr sz="1100"/>
          </a:p>
        </p:txBody>
      </p:sp>
      <p:sp>
        <p:nvSpPr>
          <p:cNvPr id="1936" name="Google Shape;1936;p225"/>
          <p:cNvSpPr txBox="1"/>
          <p:nvPr/>
        </p:nvSpPr>
        <p:spPr>
          <a:xfrm>
            <a:off x="2785600" y="1526450"/>
            <a:ext cx="6434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035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602F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PNI </a:t>
            </a:r>
            <a:r>
              <a:rPr baseline="30000" i="1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Nx</a:t>
            </a: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10G-LR or </a:t>
            </a:r>
            <a:r>
              <a:rPr baseline="30000" i="1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Nx</a:t>
            </a: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100G-LR</a:t>
            </a:r>
            <a:r>
              <a:rPr lang="en" sz="18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1/4</a:t>
            </a: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for qualifying</a:t>
            </a:r>
            <a:r>
              <a:rPr baseline="30000" i="0" lang="en" sz="9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[1]</a:t>
            </a:r>
            <a:r>
              <a:rPr lang="en" sz="18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 </a:t>
            </a: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networks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37" name="Google Shape;1937;p225"/>
          <p:cNvSpPr txBox="1"/>
          <p:nvPr/>
        </p:nvSpPr>
        <p:spPr>
          <a:xfrm>
            <a:off x="2821400" y="1939075"/>
            <a:ext cx="545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225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602F"/>
              </a:buClr>
              <a:buSzPts val="13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EE602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You must </a:t>
            </a: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maintain a PeeringDB record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602F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rgbClr val="000000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2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226"/>
          <p:cNvSpPr txBox="1"/>
          <p:nvPr>
            <p:ph idx="3" type="body"/>
          </p:nvPr>
        </p:nvSpPr>
        <p:spPr>
          <a:xfrm>
            <a:off x="3959432" y="563986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solidFill>
                  <a:schemeClr val="accent4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REGIONAL PEERING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44" name="Google Shape;1944;p226"/>
          <p:cNvSpPr txBox="1"/>
          <p:nvPr>
            <p:ph idx="4" type="body"/>
          </p:nvPr>
        </p:nvSpPr>
        <p:spPr>
          <a:xfrm>
            <a:off x="3524432" y="1111968"/>
            <a:ext cx="47679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ptimistic Text"/>
              <a:buChar char="•"/>
            </a:pPr>
            <a:r>
              <a:rPr lang="en" sz="18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Multiple Metro peering desired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45" name="Google Shape;1945;p226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6" name="Google Shape;1946;p226"/>
          <p:cNvGrpSpPr/>
          <p:nvPr/>
        </p:nvGrpSpPr>
        <p:grpSpPr>
          <a:xfrm>
            <a:off x="-714640" y="389315"/>
            <a:ext cx="2285606" cy="2285606"/>
            <a:chOff x="2991880" y="1349"/>
            <a:chExt cx="1623300" cy="1623300"/>
          </a:xfrm>
        </p:grpSpPr>
        <p:sp>
          <p:nvSpPr>
            <p:cNvPr id="1947" name="Google Shape;1947;p226"/>
            <p:cNvSpPr/>
            <p:nvPr/>
          </p:nvSpPr>
          <p:spPr>
            <a:xfrm>
              <a:off x="2991880" y="1349"/>
              <a:ext cx="1623300" cy="1623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226"/>
            <p:cNvSpPr txBox="1"/>
            <p:nvPr/>
          </p:nvSpPr>
          <p:spPr>
            <a:xfrm>
              <a:off x="3229586" y="239055"/>
              <a:ext cx="1147800" cy="1147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rPr b="1" i="0" lang="en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100"/>
            </a:p>
          </p:txBody>
        </p:sp>
      </p:grpSp>
      <p:sp>
        <p:nvSpPr>
          <p:cNvPr id="1949" name="Google Shape;1949;p226"/>
          <p:cNvSpPr txBox="1"/>
          <p:nvPr/>
        </p:nvSpPr>
        <p:spPr>
          <a:xfrm>
            <a:off x="3959432" y="4140564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3D6AD6"/>
              </a:buClr>
              <a:buSzPts val="700"/>
              <a:buFont typeface="Arial"/>
              <a:buNone/>
            </a:pPr>
            <a:r>
              <a:rPr b="0" i="0" lang="en" sz="1100" u="none" cap="none" strike="noStrike">
                <a:solidFill>
                  <a:srgbClr val="8A217A"/>
                </a:solidFill>
                <a:latin typeface="Arial"/>
                <a:ea typeface="Arial"/>
                <a:cs typeface="Arial"/>
                <a:sym typeface="Arial"/>
              </a:rPr>
              <a:t>FOR MORE INFORMATION: </a:t>
            </a:r>
            <a:r>
              <a:rPr lang="en" sz="1100">
                <a:solidFill>
                  <a:srgbClr val="8A217A"/>
                </a:solidFill>
              </a:rPr>
              <a:t>META.COM/PEERING</a:t>
            </a:r>
            <a:endParaRPr b="0" i="0" sz="1100" u="none" cap="none" strike="noStrike">
              <a:solidFill>
                <a:srgbClr val="8A21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26"/>
          <p:cNvSpPr txBox="1"/>
          <p:nvPr/>
        </p:nvSpPr>
        <p:spPr>
          <a:xfrm>
            <a:off x="3884567" y="4629122"/>
            <a:ext cx="26943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baseline="3000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Qualification is different per region, and depends on a range of factors</a:t>
            </a:r>
            <a:endParaRPr sz="1100"/>
          </a:p>
        </p:txBody>
      </p:sp>
      <p:sp>
        <p:nvSpPr>
          <p:cNvPr id="1951" name="Google Shape;1951;p226"/>
          <p:cNvSpPr txBox="1"/>
          <p:nvPr/>
        </p:nvSpPr>
        <p:spPr>
          <a:xfrm>
            <a:off x="3524424" y="1597850"/>
            <a:ext cx="5202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8A217A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Consistent prefix announcements expected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52" name="Google Shape;1952;p226"/>
          <p:cNvSpPr txBox="1"/>
          <p:nvPr/>
        </p:nvSpPr>
        <p:spPr>
          <a:xfrm>
            <a:off x="3524424" y="2025025"/>
            <a:ext cx="5202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8A217A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Latency drives delivery location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53" name="Google Shape;1953;p226"/>
          <p:cNvSpPr txBox="1"/>
          <p:nvPr/>
        </p:nvSpPr>
        <p:spPr>
          <a:xfrm>
            <a:off x="3524424" y="2452200"/>
            <a:ext cx="5202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8A217A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Speak to us about traffic engineering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227"/>
          <p:cNvSpPr txBox="1"/>
          <p:nvPr>
            <p:ph idx="3" type="body"/>
          </p:nvPr>
        </p:nvSpPr>
        <p:spPr>
          <a:xfrm>
            <a:off x="3959432" y="563986"/>
            <a:ext cx="4767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>
                <a:solidFill>
                  <a:schemeClr val="accent5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TRANSIT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60" name="Google Shape;1960;p227"/>
          <p:cNvSpPr txBox="1"/>
          <p:nvPr>
            <p:ph idx="4" type="body"/>
          </p:nvPr>
        </p:nvSpPr>
        <p:spPr>
          <a:xfrm>
            <a:off x="3959432" y="1174631"/>
            <a:ext cx="47679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Optimistic Text"/>
              <a:buChar char="•"/>
            </a:pPr>
            <a:r>
              <a:rPr lang="en" sz="1800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Last resort, unless we don’t peer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61" name="Google Shape;1961;p227"/>
          <p:cNvSpPr txBox="1"/>
          <p:nvPr>
            <p:ph idx="12" type="sldNum"/>
          </p:nvPr>
        </p:nvSpPr>
        <p:spPr>
          <a:xfrm>
            <a:off x="8248174" y="4861208"/>
            <a:ext cx="466200" cy="183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0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2" name="Google Shape;1962;p227"/>
          <p:cNvGrpSpPr/>
          <p:nvPr/>
        </p:nvGrpSpPr>
        <p:grpSpPr>
          <a:xfrm>
            <a:off x="-714640" y="389315"/>
            <a:ext cx="2285606" cy="2285606"/>
            <a:chOff x="2991880" y="1349"/>
            <a:chExt cx="1623300" cy="1623300"/>
          </a:xfrm>
        </p:grpSpPr>
        <p:sp>
          <p:nvSpPr>
            <p:cNvPr id="1963" name="Google Shape;1963;p227"/>
            <p:cNvSpPr/>
            <p:nvPr/>
          </p:nvSpPr>
          <p:spPr>
            <a:xfrm>
              <a:off x="2991880" y="1349"/>
              <a:ext cx="1623300" cy="1623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227"/>
            <p:cNvSpPr txBox="1"/>
            <p:nvPr/>
          </p:nvSpPr>
          <p:spPr>
            <a:xfrm>
              <a:off x="3229586" y="239055"/>
              <a:ext cx="1147800" cy="1147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200"/>
                <a:buFont typeface="Arial"/>
                <a:buNone/>
              </a:pPr>
              <a:r>
                <a:rPr b="1" i="0" lang="en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100"/>
            </a:p>
          </p:txBody>
        </p:sp>
      </p:grpSp>
      <p:sp>
        <p:nvSpPr>
          <p:cNvPr id="1965" name="Google Shape;1965;p227"/>
          <p:cNvSpPr txBox="1"/>
          <p:nvPr/>
        </p:nvSpPr>
        <p:spPr>
          <a:xfrm>
            <a:off x="3946225" y="1504336"/>
            <a:ext cx="47679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7BF3C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Used when PNIs become full, or links fail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966" name="Google Shape;1966;p227"/>
          <p:cNvSpPr txBox="1"/>
          <p:nvPr/>
        </p:nvSpPr>
        <p:spPr>
          <a:xfrm>
            <a:off x="3946224" y="1851352"/>
            <a:ext cx="47679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0350" lvl="0" marL="25400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7BF3C"/>
              </a:buClr>
              <a:buSzPts val="1300"/>
              <a:buFont typeface="Optimistic Text"/>
              <a:buChar char="•"/>
            </a:pPr>
            <a:r>
              <a:rPr i="0" lang="en" sz="1800" u="none" cap="none" strike="noStrike">
                <a:solidFill>
                  <a:srgbClr val="3F3F3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We aim to deliver to the closest point of interconnect with your transit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228"/>
          <p:cNvPicPr preferRelativeResize="0"/>
          <p:nvPr/>
        </p:nvPicPr>
        <p:blipFill rotWithShape="1">
          <a:blip r:embed="rId3">
            <a:alphaModFix amt="44000"/>
          </a:blip>
          <a:srcRect b="0" l="0" r="0" t="0"/>
          <a:stretch/>
        </p:blipFill>
        <p:spPr>
          <a:xfrm>
            <a:off x="-203805" y="-877445"/>
            <a:ext cx="9551612" cy="636832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73" name="Google Shape;1973;p2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p228"/>
          <p:cNvSpPr txBox="1"/>
          <p:nvPr/>
        </p:nvSpPr>
        <p:spPr>
          <a:xfrm>
            <a:off x="1397794" y="1256215"/>
            <a:ext cx="69267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4080FF"/>
              </a:buClr>
              <a:buSzPts val="3600"/>
              <a:buFont typeface="Arial"/>
              <a:buNone/>
            </a:pPr>
            <a:r>
              <a:t/>
            </a:r>
            <a:endParaRPr b="0" i="0" sz="5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900"/>
              </a:spcBef>
              <a:spcAft>
                <a:spcPts val="0"/>
              </a:spcAft>
              <a:buClr>
                <a:srgbClr val="4080FF"/>
              </a:buClr>
              <a:buSzPts val="3600"/>
              <a:buFont typeface="Arial"/>
              <a:buNone/>
            </a:pPr>
            <a:r>
              <a:rPr b="0" i="0" lang="en" sz="5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206"/>
          <p:cNvSpPr/>
          <p:nvPr/>
        </p:nvSpPr>
        <p:spPr>
          <a:xfrm>
            <a:off x="425450" y="368372"/>
            <a:ext cx="8290434" cy="4567314"/>
          </a:xfrm>
          <a:custGeom>
            <a:rect b="b" l="l" r="r" t="t"/>
            <a:pathLst>
              <a:path extrusionOk="0" h="21532" w="21596">
                <a:moveTo>
                  <a:pt x="8181" y="2"/>
                </a:moveTo>
                <a:cubicBezTo>
                  <a:pt x="8043" y="-4"/>
                  <a:pt x="7906" y="6"/>
                  <a:pt x="7794" y="38"/>
                </a:cubicBezTo>
                <a:lnTo>
                  <a:pt x="7792" y="49"/>
                </a:lnTo>
                <a:cubicBezTo>
                  <a:pt x="7802" y="74"/>
                  <a:pt x="7826" y="66"/>
                  <a:pt x="7838" y="84"/>
                </a:cubicBezTo>
                <a:cubicBezTo>
                  <a:pt x="7839" y="99"/>
                  <a:pt x="7833" y="118"/>
                  <a:pt x="7827" y="127"/>
                </a:cubicBezTo>
                <a:cubicBezTo>
                  <a:pt x="7763" y="70"/>
                  <a:pt x="7702" y="15"/>
                  <a:pt x="7634" y="94"/>
                </a:cubicBezTo>
                <a:cubicBezTo>
                  <a:pt x="7560" y="57"/>
                  <a:pt x="7475" y="63"/>
                  <a:pt x="7402" y="115"/>
                </a:cubicBezTo>
                <a:cubicBezTo>
                  <a:pt x="7370" y="139"/>
                  <a:pt x="7354" y="75"/>
                  <a:pt x="7325" y="145"/>
                </a:cubicBezTo>
                <a:cubicBezTo>
                  <a:pt x="7345" y="181"/>
                  <a:pt x="7392" y="168"/>
                  <a:pt x="7417" y="165"/>
                </a:cubicBezTo>
                <a:cubicBezTo>
                  <a:pt x="7433" y="173"/>
                  <a:pt x="7628" y="171"/>
                  <a:pt x="7634" y="208"/>
                </a:cubicBezTo>
                <a:cubicBezTo>
                  <a:pt x="7616" y="251"/>
                  <a:pt x="7579" y="210"/>
                  <a:pt x="7556" y="207"/>
                </a:cubicBezTo>
                <a:cubicBezTo>
                  <a:pt x="7518" y="209"/>
                  <a:pt x="7414" y="170"/>
                  <a:pt x="7381" y="210"/>
                </a:cubicBezTo>
                <a:cubicBezTo>
                  <a:pt x="7392" y="244"/>
                  <a:pt x="7454" y="279"/>
                  <a:pt x="7459" y="320"/>
                </a:cubicBezTo>
                <a:cubicBezTo>
                  <a:pt x="7431" y="377"/>
                  <a:pt x="7438" y="414"/>
                  <a:pt x="7441" y="485"/>
                </a:cubicBezTo>
                <a:lnTo>
                  <a:pt x="7435" y="499"/>
                </a:lnTo>
                <a:cubicBezTo>
                  <a:pt x="7404" y="519"/>
                  <a:pt x="7341" y="423"/>
                  <a:pt x="7317" y="399"/>
                </a:cubicBezTo>
                <a:cubicBezTo>
                  <a:pt x="7243" y="354"/>
                  <a:pt x="7132" y="267"/>
                  <a:pt x="7053" y="302"/>
                </a:cubicBezTo>
                <a:cubicBezTo>
                  <a:pt x="7065" y="377"/>
                  <a:pt x="7112" y="409"/>
                  <a:pt x="7141" y="457"/>
                </a:cubicBezTo>
                <a:cubicBezTo>
                  <a:pt x="7128" y="473"/>
                  <a:pt x="7106" y="463"/>
                  <a:pt x="7093" y="460"/>
                </a:cubicBezTo>
                <a:cubicBezTo>
                  <a:pt x="7086" y="461"/>
                  <a:pt x="7062" y="467"/>
                  <a:pt x="7057" y="460"/>
                </a:cubicBezTo>
                <a:cubicBezTo>
                  <a:pt x="7047" y="451"/>
                  <a:pt x="7039" y="428"/>
                  <a:pt x="7029" y="420"/>
                </a:cubicBezTo>
                <a:cubicBezTo>
                  <a:pt x="7003" y="413"/>
                  <a:pt x="6957" y="325"/>
                  <a:pt x="6931" y="336"/>
                </a:cubicBezTo>
                <a:cubicBezTo>
                  <a:pt x="6910" y="402"/>
                  <a:pt x="6969" y="428"/>
                  <a:pt x="6899" y="552"/>
                </a:cubicBezTo>
                <a:cubicBezTo>
                  <a:pt x="6896" y="355"/>
                  <a:pt x="6894" y="293"/>
                  <a:pt x="6769" y="354"/>
                </a:cubicBezTo>
                <a:cubicBezTo>
                  <a:pt x="6733" y="373"/>
                  <a:pt x="6577" y="376"/>
                  <a:pt x="6555" y="436"/>
                </a:cubicBezTo>
                <a:cubicBezTo>
                  <a:pt x="6608" y="493"/>
                  <a:pt x="6684" y="571"/>
                  <a:pt x="6715" y="674"/>
                </a:cubicBezTo>
                <a:cubicBezTo>
                  <a:pt x="6645" y="608"/>
                  <a:pt x="6577" y="439"/>
                  <a:pt x="6488" y="456"/>
                </a:cubicBezTo>
                <a:cubicBezTo>
                  <a:pt x="6467" y="468"/>
                  <a:pt x="6437" y="497"/>
                  <a:pt x="6438" y="544"/>
                </a:cubicBezTo>
                <a:cubicBezTo>
                  <a:pt x="6448" y="625"/>
                  <a:pt x="6452" y="836"/>
                  <a:pt x="6379" y="752"/>
                </a:cubicBezTo>
                <a:cubicBezTo>
                  <a:pt x="6324" y="706"/>
                  <a:pt x="6302" y="776"/>
                  <a:pt x="6328" y="862"/>
                </a:cubicBezTo>
                <a:cubicBezTo>
                  <a:pt x="6269" y="736"/>
                  <a:pt x="6231" y="845"/>
                  <a:pt x="6178" y="917"/>
                </a:cubicBezTo>
                <a:cubicBezTo>
                  <a:pt x="6149" y="944"/>
                  <a:pt x="6107" y="961"/>
                  <a:pt x="6085" y="1010"/>
                </a:cubicBezTo>
                <a:cubicBezTo>
                  <a:pt x="6067" y="1064"/>
                  <a:pt x="6085" y="1132"/>
                  <a:pt x="6122" y="1116"/>
                </a:cubicBezTo>
                <a:cubicBezTo>
                  <a:pt x="6163" y="1150"/>
                  <a:pt x="6206" y="1109"/>
                  <a:pt x="6248" y="1094"/>
                </a:cubicBezTo>
                <a:lnTo>
                  <a:pt x="6259" y="1109"/>
                </a:lnTo>
                <a:cubicBezTo>
                  <a:pt x="6214" y="1127"/>
                  <a:pt x="6215" y="1171"/>
                  <a:pt x="6206" y="1240"/>
                </a:cubicBezTo>
                <a:cubicBezTo>
                  <a:pt x="6163" y="1500"/>
                  <a:pt x="6092" y="1334"/>
                  <a:pt x="5966" y="1446"/>
                </a:cubicBezTo>
                <a:lnTo>
                  <a:pt x="5972" y="1461"/>
                </a:lnTo>
                <a:lnTo>
                  <a:pt x="5969" y="1469"/>
                </a:lnTo>
                <a:cubicBezTo>
                  <a:pt x="5938" y="1477"/>
                  <a:pt x="5881" y="1508"/>
                  <a:pt x="5854" y="1530"/>
                </a:cubicBezTo>
                <a:cubicBezTo>
                  <a:pt x="5817" y="1529"/>
                  <a:pt x="5769" y="1542"/>
                  <a:pt x="5745" y="1597"/>
                </a:cubicBezTo>
                <a:lnTo>
                  <a:pt x="5746" y="1604"/>
                </a:lnTo>
                <a:cubicBezTo>
                  <a:pt x="5757" y="1617"/>
                  <a:pt x="5747" y="1631"/>
                  <a:pt x="5740" y="1640"/>
                </a:cubicBezTo>
                <a:cubicBezTo>
                  <a:pt x="5756" y="1705"/>
                  <a:pt x="5808" y="1712"/>
                  <a:pt x="5839" y="1748"/>
                </a:cubicBezTo>
                <a:cubicBezTo>
                  <a:pt x="5860" y="1763"/>
                  <a:pt x="5882" y="1727"/>
                  <a:pt x="5903" y="1740"/>
                </a:cubicBezTo>
                <a:cubicBezTo>
                  <a:pt x="5895" y="1749"/>
                  <a:pt x="5879" y="1760"/>
                  <a:pt x="5874" y="1777"/>
                </a:cubicBezTo>
                <a:cubicBezTo>
                  <a:pt x="5889" y="1789"/>
                  <a:pt x="5899" y="1789"/>
                  <a:pt x="5913" y="1810"/>
                </a:cubicBezTo>
                <a:cubicBezTo>
                  <a:pt x="5924" y="1813"/>
                  <a:pt x="5955" y="1830"/>
                  <a:pt x="5966" y="1820"/>
                </a:cubicBezTo>
                <a:cubicBezTo>
                  <a:pt x="5974" y="1812"/>
                  <a:pt x="5984" y="1800"/>
                  <a:pt x="5993" y="1801"/>
                </a:cubicBezTo>
                <a:cubicBezTo>
                  <a:pt x="6037" y="1840"/>
                  <a:pt x="6084" y="1762"/>
                  <a:pt x="6126" y="1800"/>
                </a:cubicBezTo>
                <a:lnTo>
                  <a:pt x="6130" y="1822"/>
                </a:lnTo>
                <a:lnTo>
                  <a:pt x="6122" y="1845"/>
                </a:lnTo>
                <a:cubicBezTo>
                  <a:pt x="6122" y="1849"/>
                  <a:pt x="6125" y="1851"/>
                  <a:pt x="6126" y="1854"/>
                </a:cubicBezTo>
                <a:lnTo>
                  <a:pt x="6125" y="1858"/>
                </a:lnTo>
                <a:cubicBezTo>
                  <a:pt x="6078" y="1836"/>
                  <a:pt x="6010" y="1819"/>
                  <a:pt x="5966" y="1871"/>
                </a:cubicBezTo>
                <a:cubicBezTo>
                  <a:pt x="5944" y="1878"/>
                  <a:pt x="5857" y="1859"/>
                  <a:pt x="5841" y="1894"/>
                </a:cubicBezTo>
                <a:lnTo>
                  <a:pt x="5841" y="1908"/>
                </a:lnTo>
                <a:cubicBezTo>
                  <a:pt x="5844" y="1918"/>
                  <a:pt x="5859" y="1927"/>
                  <a:pt x="5864" y="1930"/>
                </a:cubicBezTo>
                <a:lnTo>
                  <a:pt x="5861" y="1941"/>
                </a:lnTo>
                <a:cubicBezTo>
                  <a:pt x="5878" y="1979"/>
                  <a:pt x="5910" y="1931"/>
                  <a:pt x="5927" y="1917"/>
                </a:cubicBezTo>
                <a:cubicBezTo>
                  <a:pt x="5887" y="2015"/>
                  <a:pt x="5998" y="1967"/>
                  <a:pt x="6022" y="1993"/>
                </a:cubicBezTo>
                <a:cubicBezTo>
                  <a:pt x="5998" y="2013"/>
                  <a:pt x="5960" y="2012"/>
                  <a:pt x="5942" y="2053"/>
                </a:cubicBezTo>
                <a:lnTo>
                  <a:pt x="5943" y="2067"/>
                </a:lnTo>
                <a:cubicBezTo>
                  <a:pt x="5986" y="2126"/>
                  <a:pt x="6054" y="2182"/>
                  <a:pt x="6109" y="2173"/>
                </a:cubicBezTo>
                <a:cubicBezTo>
                  <a:pt x="6101" y="2158"/>
                  <a:pt x="6086" y="2135"/>
                  <a:pt x="6085" y="2113"/>
                </a:cubicBezTo>
                <a:lnTo>
                  <a:pt x="6091" y="2104"/>
                </a:lnTo>
                <a:cubicBezTo>
                  <a:pt x="6113" y="2122"/>
                  <a:pt x="6129" y="2130"/>
                  <a:pt x="6149" y="2099"/>
                </a:cubicBezTo>
                <a:cubicBezTo>
                  <a:pt x="6224" y="2169"/>
                  <a:pt x="6223" y="2052"/>
                  <a:pt x="6276" y="2102"/>
                </a:cubicBezTo>
                <a:cubicBezTo>
                  <a:pt x="6314" y="2056"/>
                  <a:pt x="6311" y="2070"/>
                  <a:pt x="6350" y="2096"/>
                </a:cubicBezTo>
                <a:cubicBezTo>
                  <a:pt x="6390" y="2075"/>
                  <a:pt x="6680" y="2259"/>
                  <a:pt x="6599" y="2368"/>
                </a:cubicBezTo>
                <a:lnTo>
                  <a:pt x="6596" y="2383"/>
                </a:lnTo>
                <a:cubicBezTo>
                  <a:pt x="6626" y="2428"/>
                  <a:pt x="6642" y="2495"/>
                  <a:pt x="6678" y="2529"/>
                </a:cubicBezTo>
                <a:cubicBezTo>
                  <a:pt x="6690" y="2569"/>
                  <a:pt x="6713" y="2611"/>
                  <a:pt x="6737" y="2633"/>
                </a:cubicBezTo>
                <a:cubicBezTo>
                  <a:pt x="6722" y="2647"/>
                  <a:pt x="6705" y="2645"/>
                  <a:pt x="6712" y="2686"/>
                </a:cubicBezTo>
                <a:lnTo>
                  <a:pt x="6708" y="2705"/>
                </a:lnTo>
                <a:cubicBezTo>
                  <a:pt x="6700" y="2716"/>
                  <a:pt x="6687" y="2723"/>
                  <a:pt x="6678" y="2732"/>
                </a:cubicBezTo>
                <a:cubicBezTo>
                  <a:pt x="6726" y="2713"/>
                  <a:pt x="6747" y="2715"/>
                  <a:pt x="6761" y="2811"/>
                </a:cubicBezTo>
                <a:cubicBezTo>
                  <a:pt x="6752" y="2813"/>
                  <a:pt x="6744" y="2832"/>
                  <a:pt x="6745" y="2849"/>
                </a:cubicBezTo>
                <a:cubicBezTo>
                  <a:pt x="6751" y="2863"/>
                  <a:pt x="6765" y="2866"/>
                  <a:pt x="6768" y="2886"/>
                </a:cubicBezTo>
                <a:cubicBezTo>
                  <a:pt x="6772" y="2883"/>
                  <a:pt x="6781" y="2877"/>
                  <a:pt x="6785" y="2876"/>
                </a:cubicBezTo>
                <a:lnTo>
                  <a:pt x="6791" y="2881"/>
                </a:lnTo>
                <a:cubicBezTo>
                  <a:pt x="6799" y="2918"/>
                  <a:pt x="6793" y="2936"/>
                  <a:pt x="6776" y="2957"/>
                </a:cubicBezTo>
                <a:lnTo>
                  <a:pt x="6772" y="2986"/>
                </a:lnTo>
                <a:lnTo>
                  <a:pt x="6782" y="3006"/>
                </a:lnTo>
                <a:lnTo>
                  <a:pt x="6798" y="3010"/>
                </a:lnTo>
                <a:lnTo>
                  <a:pt x="6807" y="2992"/>
                </a:lnTo>
                <a:cubicBezTo>
                  <a:pt x="6832" y="3017"/>
                  <a:pt x="6836" y="3080"/>
                  <a:pt x="6812" y="3111"/>
                </a:cubicBezTo>
                <a:cubicBezTo>
                  <a:pt x="6802" y="3126"/>
                  <a:pt x="6786" y="3114"/>
                  <a:pt x="6776" y="3131"/>
                </a:cubicBezTo>
                <a:cubicBezTo>
                  <a:pt x="6782" y="3136"/>
                  <a:pt x="6790" y="3143"/>
                  <a:pt x="6794" y="3154"/>
                </a:cubicBezTo>
                <a:cubicBezTo>
                  <a:pt x="6788" y="3158"/>
                  <a:pt x="6774" y="3167"/>
                  <a:pt x="6771" y="3177"/>
                </a:cubicBezTo>
                <a:lnTo>
                  <a:pt x="6777" y="3193"/>
                </a:lnTo>
                <a:lnTo>
                  <a:pt x="6789" y="3193"/>
                </a:lnTo>
                <a:cubicBezTo>
                  <a:pt x="6798" y="3181"/>
                  <a:pt x="6806" y="3154"/>
                  <a:pt x="6817" y="3146"/>
                </a:cubicBezTo>
                <a:lnTo>
                  <a:pt x="6821" y="3153"/>
                </a:lnTo>
                <a:cubicBezTo>
                  <a:pt x="6802" y="3204"/>
                  <a:pt x="6742" y="3308"/>
                  <a:pt x="6797" y="3350"/>
                </a:cubicBezTo>
                <a:cubicBezTo>
                  <a:pt x="6821" y="3359"/>
                  <a:pt x="6854" y="3370"/>
                  <a:pt x="6874" y="3337"/>
                </a:cubicBezTo>
                <a:lnTo>
                  <a:pt x="6871" y="3301"/>
                </a:lnTo>
                <a:lnTo>
                  <a:pt x="6878" y="3303"/>
                </a:lnTo>
                <a:cubicBezTo>
                  <a:pt x="6886" y="3293"/>
                  <a:pt x="6893" y="3271"/>
                  <a:pt x="6902" y="3262"/>
                </a:cubicBezTo>
                <a:cubicBezTo>
                  <a:pt x="6910" y="3231"/>
                  <a:pt x="6877" y="3197"/>
                  <a:pt x="6879" y="3165"/>
                </a:cubicBezTo>
                <a:lnTo>
                  <a:pt x="6893" y="3152"/>
                </a:lnTo>
                <a:lnTo>
                  <a:pt x="6885" y="3164"/>
                </a:lnTo>
                <a:cubicBezTo>
                  <a:pt x="6890" y="3201"/>
                  <a:pt x="6907" y="3235"/>
                  <a:pt x="6915" y="3271"/>
                </a:cubicBezTo>
                <a:lnTo>
                  <a:pt x="6924" y="3271"/>
                </a:lnTo>
                <a:cubicBezTo>
                  <a:pt x="6922" y="3288"/>
                  <a:pt x="6907" y="3296"/>
                  <a:pt x="6905" y="3312"/>
                </a:cubicBezTo>
                <a:lnTo>
                  <a:pt x="6910" y="3325"/>
                </a:lnTo>
                <a:cubicBezTo>
                  <a:pt x="6943" y="3313"/>
                  <a:pt x="6970" y="3297"/>
                  <a:pt x="7006" y="3299"/>
                </a:cubicBezTo>
                <a:cubicBezTo>
                  <a:pt x="6982" y="3327"/>
                  <a:pt x="6930" y="3317"/>
                  <a:pt x="6927" y="3387"/>
                </a:cubicBezTo>
                <a:cubicBezTo>
                  <a:pt x="6935" y="3406"/>
                  <a:pt x="6949" y="3404"/>
                  <a:pt x="6960" y="3398"/>
                </a:cubicBezTo>
                <a:cubicBezTo>
                  <a:pt x="6989" y="3414"/>
                  <a:pt x="7026" y="3401"/>
                  <a:pt x="7052" y="3437"/>
                </a:cubicBezTo>
                <a:cubicBezTo>
                  <a:pt x="7038" y="3451"/>
                  <a:pt x="7021" y="3433"/>
                  <a:pt x="7006" y="3435"/>
                </a:cubicBezTo>
                <a:cubicBezTo>
                  <a:pt x="7067" y="3479"/>
                  <a:pt x="6998" y="3518"/>
                  <a:pt x="7073" y="3561"/>
                </a:cubicBezTo>
                <a:cubicBezTo>
                  <a:pt x="7037" y="3601"/>
                  <a:pt x="6986" y="3509"/>
                  <a:pt x="6952" y="3493"/>
                </a:cubicBezTo>
                <a:cubicBezTo>
                  <a:pt x="6928" y="3486"/>
                  <a:pt x="6872" y="3467"/>
                  <a:pt x="6849" y="3485"/>
                </a:cubicBezTo>
                <a:lnTo>
                  <a:pt x="6843" y="3499"/>
                </a:lnTo>
                <a:cubicBezTo>
                  <a:pt x="6851" y="3543"/>
                  <a:pt x="6871" y="3559"/>
                  <a:pt x="6893" y="3570"/>
                </a:cubicBezTo>
                <a:cubicBezTo>
                  <a:pt x="6870" y="3561"/>
                  <a:pt x="6847" y="3557"/>
                  <a:pt x="6837" y="3594"/>
                </a:cubicBezTo>
                <a:cubicBezTo>
                  <a:pt x="6835" y="3625"/>
                  <a:pt x="6854" y="3638"/>
                  <a:pt x="6867" y="3648"/>
                </a:cubicBezTo>
                <a:cubicBezTo>
                  <a:pt x="6863" y="3651"/>
                  <a:pt x="6855" y="3650"/>
                  <a:pt x="6851" y="3646"/>
                </a:cubicBezTo>
                <a:lnTo>
                  <a:pt x="6844" y="3645"/>
                </a:lnTo>
                <a:cubicBezTo>
                  <a:pt x="6801" y="3725"/>
                  <a:pt x="6884" y="3713"/>
                  <a:pt x="6908" y="3732"/>
                </a:cubicBezTo>
                <a:cubicBezTo>
                  <a:pt x="6902" y="3733"/>
                  <a:pt x="6880" y="3734"/>
                  <a:pt x="6876" y="3741"/>
                </a:cubicBezTo>
                <a:cubicBezTo>
                  <a:pt x="6894" y="3784"/>
                  <a:pt x="7003" y="3749"/>
                  <a:pt x="7011" y="3704"/>
                </a:cubicBezTo>
                <a:cubicBezTo>
                  <a:pt x="7005" y="3670"/>
                  <a:pt x="6981" y="3667"/>
                  <a:pt x="6967" y="3649"/>
                </a:cubicBezTo>
                <a:cubicBezTo>
                  <a:pt x="6956" y="3635"/>
                  <a:pt x="6944" y="3608"/>
                  <a:pt x="6932" y="3592"/>
                </a:cubicBezTo>
                <a:cubicBezTo>
                  <a:pt x="6936" y="3595"/>
                  <a:pt x="6941" y="3596"/>
                  <a:pt x="6945" y="3600"/>
                </a:cubicBezTo>
                <a:cubicBezTo>
                  <a:pt x="6971" y="3637"/>
                  <a:pt x="7011" y="3674"/>
                  <a:pt x="7044" y="3642"/>
                </a:cubicBezTo>
                <a:cubicBezTo>
                  <a:pt x="7052" y="3641"/>
                  <a:pt x="7063" y="3653"/>
                  <a:pt x="7071" y="3653"/>
                </a:cubicBezTo>
                <a:cubicBezTo>
                  <a:pt x="7078" y="3652"/>
                  <a:pt x="7088" y="3642"/>
                  <a:pt x="7096" y="3651"/>
                </a:cubicBezTo>
                <a:cubicBezTo>
                  <a:pt x="7083" y="3659"/>
                  <a:pt x="7085" y="3682"/>
                  <a:pt x="7090" y="3700"/>
                </a:cubicBezTo>
                <a:cubicBezTo>
                  <a:pt x="7067" y="3712"/>
                  <a:pt x="7056" y="3756"/>
                  <a:pt x="7048" y="3794"/>
                </a:cubicBezTo>
                <a:cubicBezTo>
                  <a:pt x="7063" y="3792"/>
                  <a:pt x="7081" y="3789"/>
                  <a:pt x="7095" y="3798"/>
                </a:cubicBezTo>
                <a:cubicBezTo>
                  <a:pt x="7063" y="3824"/>
                  <a:pt x="7044" y="3778"/>
                  <a:pt x="7038" y="3872"/>
                </a:cubicBezTo>
                <a:cubicBezTo>
                  <a:pt x="7046" y="3873"/>
                  <a:pt x="7058" y="3865"/>
                  <a:pt x="7065" y="3859"/>
                </a:cubicBezTo>
                <a:lnTo>
                  <a:pt x="7053" y="3893"/>
                </a:lnTo>
                <a:cubicBezTo>
                  <a:pt x="6992" y="3940"/>
                  <a:pt x="6952" y="3799"/>
                  <a:pt x="6909" y="3951"/>
                </a:cubicBezTo>
                <a:cubicBezTo>
                  <a:pt x="6949" y="3943"/>
                  <a:pt x="6998" y="3995"/>
                  <a:pt x="7030" y="3929"/>
                </a:cubicBezTo>
                <a:lnTo>
                  <a:pt x="7035" y="3929"/>
                </a:lnTo>
                <a:lnTo>
                  <a:pt x="7041" y="3937"/>
                </a:lnTo>
                <a:cubicBezTo>
                  <a:pt x="7026" y="4035"/>
                  <a:pt x="6965" y="3970"/>
                  <a:pt x="6929" y="3968"/>
                </a:cubicBezTo>
                <a:cubicBezTo>
                  <a:pt x="6911" y="4001"/>
                  <a:pt x="6894" y="4048"/>
                  <a:pt x="6888" y="4094"/>
                </a:cubicBezTo>
                <a:cubicBezTo>
                  <a:pt x="6903" y="4102"/>
                  <a:pt x="6920" y="4072"/>
                  <a:pt x="6930" y="4057"/>
                </a:cubicBezTo>
                <a:cubicBezTo>
                  <a:pt x="6956" y="4026"/>
                  <a:pt x="6985" y="4044"/>
                  <a:pt x="7012" y="4055"/>
                </a:cubicBezTo>
                <a:cubicBezTo>
                  <a:pt x="7027" y="4054"/>
                  <a:pt x="7045" y="4036"/>
                  <a:pt x="7060" y="4047"/>
                </a:cubicBezTo>
                <a:cubicBezTo>
                  <a:pt x="7055" y="4051"/>
                  <a:pt x="7048" y="4053"/>
                  <a:pt x="7044" y="4059"/>
                </a:cubicBezTo>
                <a:cubicBezTo>
                  <a:pt x="7047" y="4083"/>
                  <a:pt x="7069" y="4080"/>
                  <a:pt x="7076" y="4099"/>
                </a:cubicBezTo>
                <a:cubicBezTo>
                  <a:pt x="7058" y="4106"/>
                  <a:pt x="7044" y="4071"/>
                  <a:pt x="7026" y="4072"/>
                </a:cubicBezTo>
                <a:cubicBezTo>
                  <a:pt x="7001" y="4080"/>
                  <a:pt x="6975" y="4050"/>
                  <a:pt x="6951" y="4055"/>
                </a:cubicBezTo>
                <a:cubicBezTo>
                  <a:pt x="6920" y="4084"/>
                  <a:pt x="6865" y="4117"/>
                  <a:pt x="6885" y="4199"/>
                </a:cubicBezTo>
                <a:cubicBezTo>
                  <a:pt x="6903" y="4247"/>
                  <a:pt x="6945" y="4215"/>
                  <a:pt x="6970" y="4236"/>
                </a:cubicBezTo>
                <a:cubicBezTo>
                  <a:pt x="6921" y="4242"/>
                  <a:pt x="6888" y="4303"/>
                  <a:pt x="6895" y="4397"/>
                </a:cubicBezTo>
                <a:lnTo>
                  <a:pt x="6899" y="4403"/>
                </a:lnTo>
                <a:cubicBezTo>
                  <a:pt x="6953" y="4409"/>
                  <a:pt x="6990" y="4255"/>
                  <a:pt x="7039" y="4236"/>
                </a:cubicBezTo>
                <a:cubicBezTo>
                  <a:pt x="7004" y="4305"/>
                  <a:pt x="6951" y="4364"/>
                  <a:pt x="6911" y="4430"/>
                </a:cubicBezTo>
                <a:cubicBezTo>
                  <a:pt x="6911" y="4444"/>
                  <a:pt x="6918" y="4458"/>
                  <a:pt x="6926" y="4454"/>
                </a:cubicBezTo>
                <a:cubicBezTo>
                  <a:pt x="6923" y="4483"/>
                  <a:pt x="6913" y="4529"/>
                  <a:pt x="6922" y="4557"/>
                </a:cubicBezTo>
                <a:lnTo>
                  <a:pt x="6928" y="4562"/>
                </a:lnTo>
                <a:cubicBezTo>
                  <a:pt x="6942" y="4550"/>
                  <a:pt x="6953" y="4555"/>
                  <a:pt x="6959" y="4582"/>
                </a:cubicBezTo>
                <a:cubicBezTo>
                  <a:pt x="6992" y="4600"/>
                  <a:pt x="7003" y="4493"/>
                  <a:pt x="7041" y="4504"/>
                </a:cubicBezTo>
                <a:lnTo>
                  <a:pt x="7048" y="4514"/>
                </a:lnTo>
                <a:cubicBezTo>
                  <a:pt x="7009" y="4507"/>
                  <a:pt x="6992" y="4586"/>
                  <a:pt x="6963" y="4617"/>
                </a:cubicBezTo>
                <a:lnTo>
                  <a:pt x="6961" y="4630"/>
                </a:lnTo>
                <a:cubicBezTo>
                  <a:pt x="6992" y="4689"/>
                  <a:pt x="6982" y="4791"/>
                  <a:pt x="6991" y="4865"/>
                </a:cubicBezTo>
                <a:lnTo>
                  <a:pt x="6999" y="4875"/>
                </a:lnTo>
                <a:cubicBezTo>
                  <a:pt x="7019" y="4856"/>
                  <a:pt x="7026" y="4773"/>
                  <a:pt x="7045" y="4750"/>
                </a:cubicBezTo>
                <a:cubicBezTo>
                  <a:pt x="7044" y="4759"/>
                  <a:pt x="7041" y="4776"/>
                  <a:pt x="7039" y="4785"/>
                </a:cubicBezTo>
                <a:cubicBezTo>
                  <a:pt x="7080" y="4775"/>
                  <a:pt x="7064" y="4698"/>
                  <a:pt x="7056" y="4651"/>
                </a:cubicBezTo>
                <a:cubicBezTo>
                  <a:pt x="7068" y="4673"/>
                  <a:pt x="7068" y="4726"/>
                  <a:pt x="7079" y="4748"/>
                </a:cubicBezTo>
                <a:cubicBezTo>
                  <a:pt x="7104" y="4751"/>
                  <a:pt x="7112" y="4785"/>
                  <a:pt x="7113" y="4826"/>
                </a:cubicBezTo>
                <a:cubicBezTo>
                  <a:pt x="7097" y="4805"/>
                  <a:pt x="7088" y="4739"/>
                  <a:pt x="7063" y="4784"/>
                </a:cubicBezTo>
                <a:lnTo>
                  <a:pt x="7063" y="4801"/>
                </a:lnTo>
                <a:cubicBezTo>
                  <a:pt x="7035" y="4784"/>
                  <a:pt x="7018" y="4844"/>
                  <a:pt x="7012" y="4883"/>
                </a:cubicBezTo>
                <a:lnTo>
                  <a:pt x="7017" y="4899"/>
                </a:lnTo>
                <a:cubicBezTo>
                  <a:pt x="7039" y="4905"/>
                  <a:pt x="7068" y="4872"/>
                  <a:pt x="7087" y="4855"/>
                </a:cubicBezTo>
                <a:lnTo>
                  <a:pt x="7084" y="4869"/>
                </a:lnTo>
                <a:lnTo>
                  <a:pt x="7085" y="4877"/>
                </a:lnTo>
                <a:cubicBezTo>
                  <a:pt x="7088" y="4880"/>
                  <a:pt x="7094" y="4878"/>
                  <a:pt x="7097" y="4877"/>
                </a:cubicBezTo>
                <a:lnTo>
                  <a:pt x="7091" y="4886"/>
                </a:lnTo>
                <a:lnTo>
                  <a:pt x="7020" y="4921"/>
                </a:lnTo>
                <a:cubicBezTo>
                  <a:pt x="7019" y="5009"/>
                  <a:pt x="7058" y="5086"/>
                  <a:pt x="7089" y="5151"/>
                </a:cubicBezTo>
                <a:cubicBezTo>
                  <a:pt x="7093" y="5152"/>
                  <a:pt x="7121" y="5118"/>
                  <a:pt x="7126" y="5114"/>
                </a:cubicBezTo>
                <a:cubicBezTo>
                  <a:pt x="7103" y="5136"/>
                  <a:pt x="7097" y="5177"/>
                  <a:pt x="7094" y="5220"/>
                </a:cubicBezTo>
                <a:lnTo>
                  <a:pt x="7140" y="5263"/>
                </a:lnTo>
                <a:lnTo>
                  <a:pt x="7134" y="5278"/>
                </a:lnTo>
                <a:lnTo>
                  <a:pt x="7133" y="5293"/>
                </a:lnTo>
                <a:lnTo>
                  <a:pt x="7138" y="5303"/>
                </a:lnTo>
                <a:cubicBezTo>
                  <a:pt x="7153" y="5306"/>
                  <a:pt x="7168" y="5277"/>
                  <a:pt x="7184" y="5289"/>
                </a:cubicBezTo>
                <a:cubicBezTo>
                  <a:pt x="7158" y="5301"/>
                  <a:pt x="7141" y="5325"/>
                  <a:pt x="7161" y="5370"/>
                </a:cubicBezTo>
                <a:lnTo>
                  <a:pt x="7156" y="5384"/>
                </a:lnTo>
                <a:cubicBezTo>
                  <a:pt x="7165" y="5396"/>
                  <a:pt x="7175" y="5407"/>
                  <a:pt x="7176" y="5428"/>
                </a:cubicBezTo>
                <a:cubicBezTo>
                  <a:pt x="7182" y="5463"/>
                  <a:pt x="7217" y="5445"/>
                  <a:pt x="7211" y="5498"/>
                </a:cubicBezTo>
                <a:cubicBezTo>
                  <a:pt x="7222" y="5494"/>
                  <a:pt x="7236" y="5493"/>
                  <a:pt x="7248" y="5499"/>
                </a:cubicBezTo>
                <a:cubicBezTo>
                  <a:pt x="7240" y="5508"/>
                  <a:pt x="7223" y="5518"/>
                  <a:pt x="7219" y="5536"/>
                </a:cubicBezTo>
                <a:lnTo>
                  <a:pt x="7224" y="5548"/>
                </a:lnTo>
                <a:cubicBezTo>
                  <a:pt x="7231" y="5553"/>
                  <a:pt x="7242" y="5553"/>
                  <a:pt x="7250" y="5551"/>
                </a:cubicBezTo>
                <a:cubicBezTo>
                  <a:pt x="7248" y="5547"/>
                  <a:pt x="7248" y="5538"/>
                  <a:pt x="7246" y="5533"/>
                </a:cubicBezTo>
                <a:cubicBezTo>
                  <a:pt x="7261" y="5521"/>
                  <a:pt x="7274" y="5544"/>
                  <a:pt x="7288" y="5539"/>
                </a:cubicBezTo>
                <a:cubicBezTo>
                  <a:pt x="7312" y="5514"/>
                  <a:pt x="7344" y="5501"/>
                  <a:pt x="7360" y="5459"/>
                </a:cubicBezTo>
                <a:lnTo>
                  <a:pt x="7364" y="5463"/>
                </a:lnTo>
                <a:cubicBezTo>
                  <a:pt x="7364" y="5498"/>
                  <a:pt x="7340" y="5525"/>
                  <a:pt x="7350" y="5562"/>
                </a:cubicBezTo>
                <a:cubicBezTo>
                  <a:pt x="7371" y="5610"/>
                  <a:pt x="7409" y="5617"/>
                  <a:pt x="7429" y="5564"/>
                </a:cubicBezTo>
                <a:cubicBezTo>
                  <a:pt x="7426" y="5600"/>
                  <a:pt x="7403" y="5607"/>
                  <a:pt x="7393" y="5631"/>
                </a:cubicBezTo>
                <a:cubicBezTo>
                  <a:pt x="7386" y="5662"/>
                  <a:pt x="7425" y="5682"/>
                  <a:pt x="7438" y="5687"/>
                </a:cubicBezTo>
                <a:cubicBezTo>
                  <a:pt x="7446" y="5676"/>
                  <a:pt x="7455" y="5654"/>
                  <a:pt x="7463" y="5643"/>
                </a:cubicBezTo>
                <a:cubicBezTo>
                  <a:pt x="7461" y="5653"/>
                  <a:pt x="7448" y="5690"/>
                  <a:pt x="7451" y="5701"/>
                </a:cubicBezTo>
                <a:lnTo>
                  <a:pt x="7458" y="5707"/>
                </a:lnTo>
                <a:lnTo>
                  <a:pt x="7471" y="5704"/>
                </a:lnTo>
                <a:cubicBezTo>
                  <a:pt x="7470" y="5708"/>
                  <a:pt x="7469" y="5716"/>
                  <a:pt x="7468" y="5721"/>
                </a:cubicBezTo>
                <a:cubicBezTo>
                  <a:pt x="7476" y="5725"/>
                  <a:pt x="7488" y="5719"/>
                  <a:pt x="7495" y="5716"/>
                </a:cubicBezTo>
                <a:cubicBezTo>
                  <a:pt x="7492" y="5711"/>
                  <a:pt x="7479" y="5693"/>
                  <a:pt x="7477" y="5685"/>
                </a:cubicBezTo>
                <a:cubicBezTo>
                  <a:pt x="7541" y="5744"/>
                  <a:pt x="7547" y="5602"/>
                  <a:pt x="7482" y="5585"/>
                </a:cubicBezTo>
                <a:lnTo>
                  <a:pt x="7481" y="5579"/>
                </a:lnTo>
                <a:cubicBezTo>
                  <a:pt x="7540" y="5599"/>
                  <a:pt x="7547" y="5600"/>
                  <a:pt x="7557" y="5484"/>
                </a:cubicBezTo>
                <a:lnTo>
                  <a:pt x="7566" y="5425"/>
                </a:lnTo>
                <a:cubicBezTo>
                  <a:pt x="7568" y="5410"/>
                  <a:pt x="7579" y="5377"/>
                  <a:pt x="7571" y="5363"/>
                </a:cubicBezTo>
                <a:lnTo>
                  <a:pt x="7560" y="5359"/>
                </a:lnTo>
                <a:cubicBezTo>
                  <a:pt x="7567" y="5347"/>
                  <a:pt x="7578" y="5346"/>
                  <a:pt x="7585" y="5337"/>
                </a:cubicBezTo>
                <a:cubicBezTo>
                  <a:pt x="7590" y="5315"/>
                  <a:pt x="7581" y="5299"/>
                  <a:pt x="7579" y="5278"/>
                </a:cubicBezTo>
                <a:cubicBezTo>
                  <a:pt x="7578" y="5262"/>
                  <a:pt x="7584" y="5224"/>
                  <a:pt x="7583" y="5207"/>
                </a:cubicBezTo>
                <a:lnTo>
                  <a:pt x="7584" y="5205"/>
                </a:lnTo>
                <a:cubicBezTo>
                  <a:pt x="7570" y="5194"/>
                  <a:pt x="7551" y="5193"/>
                  <a:pt x="7539" y="5174"/>
                </a:cubicBezTo>
                <a:cubicBezTo>
                  <a:pt x="7567" y="5178"/>
                  <a:pt x="7608" y="5196"/>
                  <a:pt x="7616" y="5129"/>
                </a:cubicBezTo>
                <a:cubicBezTo>
                  <a:pt x="7607" y="5118"/>
                  <a:pt x="7587" y="5103"/>
                  <a:pt x="7585" y="5082"/>
                </a:cubicBezTo>
                <a:cubicBezTo>
                  <a:pt x="7628" y="5137"/>
                  <a:pt x="7647" y="5110"/>
                  <a:pt x="7653" y="5022"/>
                </a:cubicBezTo>
                <a:cubicBezTo>
                  <a:pt x="7658" y="5024"/>
                  <a:pt x="7665" y="5024"/>
                  <a:pt x="7669" y="5018"/>
                </a:cubicBezTo>
                <a:cubicBezTo>
                  <a:pt x="7670" y="5014"/>
                  <a:pt x="7669" y="5004"/>
                  <a:pt x="7670" y="4999"/>
                </a:cubicBezTo>
                <a:cubicBezTo>
                  <a:pt x="7690" y="4981"/>
                  <a:pt x="7674" y="4932"/>
                  <a:pt x="7678" y="4901"/>
                </a:cubicBezTo>
                <a:cubicBezTo>
                  <a:pt x="7674" y="4884"/>
                  <a:pt x="7663" y="4892"/>
                  <a:pt x="7656" y="4894"/>
                </a:cubicBezTo>
                <a:cubicBezTo>
                  <a:pt x="7650" y="4892"/>
                  <a:pt x="7626" y="4865"/>
                  <a:pt x="7621" y="4859"/>
                </a:cubicBezTo>
                <a:cubicBezTo>
                  <a:pt x="7630" y="4860"/>
                  <a:pt x="7667" y="4883"/>
                  <a:pt x="7674" y="4867"/>
                </a:cubicBezTo>
                <a:cubicBezTo>
                  <a:pt x="7673" y="4848"/>
                  <a:pt x="7682" y="4849"/>
                  <a:pt x="7689" y="4846"/>
                </a:cubicBezTo>
                <a:cubicBezTo>
                  <a:pt x="7696" y="4839"/>
                  <a:pt x="7704" y="4826"/>
                  <a:pt x="7704" y="4810"/>
                </a:cubicBezTo>
                <a:cubicBezTo>
                  <a:pt x="7702" y="4795"/>
                  <a:pt x="7694" y="4787"/>
                  <a:pt x="7690" y="4776"/>
                </a:cubicBezTo>
                <a:cubicBezTo>
                  <a:pt x="7686" y="4749"/>
                  <a:pt x="7682" y="4707"/>
                  <a:pt x="7662" y="4729"/>
                </a:cubicBezTo>
                <a:lnTo>
                  <a:pt x="7657" y="4726"/>
                </a:lnTo>
                <a:cubicBezTo>
                  <a:pt x="7653" y="4712"/>
                  <a:pt x="7651" y="4692"/>
                  <a:pt x="7650" y="4676"/>
                </a:cubicBezTo>
                <a:cubicBezTo>
                  <a:pt x="7656" y="4680"/>
                  <a:pt x="7695" y="4682"/>
                  <a:pt x="7702" y="4683"/>
                </a:cubicBezTo>
                <a:cubicBezTo>
                  <a:pt x="7716" y="4671"/>
                  <a:pt x="7736" y="4642"/>
                  <a:pt x="7739" y="4615"/>
                </a:cubicBezTo>
                <a:cubicBezTo>
                  <a:pt x="7730" y="4599"/>
                  <a:pt x="7715" y="4590"/>
                  <a:pt x="7706" y="4574"/>
                </a:cubicBezTo>
                <a:cubicBezTo>
                  <a:pt x="7740" y="4523"/>
                  <a:pt x="7870" y="4594"/>
                  <a:pt x="7805" y="4446"/>
                </a:cubicBezTo>
                <a:cubicBezTo>
                  <a:pt x="7809" y="4449"/>
                  <a:pt x="7824" y="4468"/>
                  <a:pt x="7828" y="4474"/>
                </a:cubicBezTo>
                <a:cubicBezTo>
                  <a:pt x="7835" y="4443"/>
                  <a:pt x="7839" y="4404"/>
                  <a:pt x="7852" y="4379"/>
                </a:cubicBezTo>
                <a:cubicBezTo>
                  <a:pt x="7847" y="4374"/>
                  <a:pt x="7830" y="4356"/>
                  <a:pt x="7827" y="4349"/>
                </a:cubicBezTo>
                <a:cubicBezTo>
                  <a:pt x="7843" y="4348"/>
                  <a:pt x="7866" y="4350"/>
                  <a:pt x="7879" y="4367"/>
                </a:cubicBezTo>
                <a:cubicBezTo>
                  <a:pt x="7868" y="4403"/>
                  <a:pt x="7845" y="4443"/>
                  <a:pt x="7847" y="4488"/>
                </a:cubicBezTo>
                <a:cubicBezTo>
                  <a:pt x="7846" y="4505"/>
                  <a:pt x="7834" y="4517"/>
                  <a:pt x="7838" y="4536"/>
                </a:cubicBezTo>
                <a:cubicBezTo>
                  <a:pt x="7864" y="4583"/>
                  <a:pt x="7876" y="4505"/>
                  <a:pt x="7893" y="4482"/>
                </a:cubicBezTo>
                <a:lnTo>
                  <a:pt x="7904" y="4505"/>
                </a:lnTo>
                <a:lnTo>
                  <a:pt x="7915" y="4501"/>
                </a:lnTo>
                <a:cubicBezTo>
                  <a:pt x="7922" y="4488"/>
                  <a:pt x="7925" y="4463"/>
                  <a:pt x="7925" y="4446"/>
                </a:cubicBezTo>
                <a:cubicBezTo>
                  <a:pt x="7934" y="4453"/>
                  <a:pt x="7934" y="4478"/>
                  <a:pt x="7934" y="4492"/>
                </a:cubicBezTo>
                <a:cubicBezTo>
                  <a:pt x="7966" y="4420"/>
                  <a:pt x="7990" y="4437"/>
                  <a:pt x="7965" y="4336"/>
                </a:cubicBezTo>
                <a:cubicBezTo>
                  <a:pt x="7989" y="4403"/>
                  <a:pt x="8037" y="4377"/>
                  <a:pt x="8047" y="4304"/>
                </a:cubicBezTo>
                <a:cubicBezTo>
                  <a:pt x="8050" y="4294"/>
                  <a:pt x="8056" y="4291"/>
                  <a:pt x="8061" y="4290"/>
                </a:cubicBezTo>
                <a:cubicBezTo>
                  <a:pt x="8083" y="4267"/>
                  <a:pt x="8112" y="4096"/>
                  <a:pt x="8132" y="4071"/>
                </a:cubicBezTo>
                <a:cubicBezTo>
                  <a:pt x="8144" y="4060"/>
                  <a:pt x="8181" y="4027"/>
                  <a:pt x="8186" y="4003"/>
                </a:cubicBezTo>
                <a:lnTo>
                  <a:pt x="8176" y="3966"/>
                </a:lnTo>
                <a:lnTo>
                  <a:pt x="8184" y="3962"/>
                </a:lnTo>
                <a:lnTo>
                  <a:pt x="8185" y="3953"/>
                </a:lnTo>
                <a:cubicBezTo>
                  <a:pt x="8183" y="3946"/>
                  <a:pt x="8179" y="3933"/>
                  <a:pt x="8178" y="3925"/>
                </a:cubicBezTo>
                <a:cubicBezTo>
                  <a:pt x="8209" y="3948"/>
                  <a:pt x="8245" y="4018"/>
                  <a:pt x="8280" y="3982"/>
                </a:cubicBezTo>
                <a:lnTo>
                  <a:pt x="8275" y="3959"/>
                </a:lnTo>
                <a:cubicBezTo>
                  <a:pt x="8352" y="3967"/>
                  <a:pt x="8501" y="3898"/>
                  <a:pt x="8578" y="3847"/>
                </a:cubicBezTo>
                <a:cubicBezTo>
                  <a:pt x="8582" y="3818"/>
                  <a:pt x="8603" y="3817"/>
                  <a:pt x="8614" y="3800"/>
                </a:cubicBezTo>
                <a:lnTo>
                  <a:pt x="8608" y="3786"/>
                </a:lnTo>
                <a:cubicBezTo>
                  <a:pt x="8621" y="3781"/>
                  <a:pt x="8653" y="3766"/>
                  <a:pt x="8663" y="3752"/>
                </a:cubicBezTo>
                <a:lnTo>
                  <a:pt x="8662" y="3735"/>
                </a:lnTo>
                <a:cubicBezTo>
                  <a:pt x="8669" y="3734"/>
                  <a:pt x="8692" y="3733"/>
                  <a:pt x="8697" y="3725"/>
                </a:cubicBezTo>
                <a:lnTo>
                  <a:pt x="8688" y="3712"/>
                </a:lnTo>
                <a:cubicBezTo>
                  <a:pt x="8697" y="3711"/>
                  <a:pt x="8731" y="3707"/>
                  <a:pt x="8740" y="3702"/>
                </a:cubicBezTo>
                <a:lnTo>
                  <a:pt x="8738" y="3683"/>
                </a:lnTo>
                <a:cubicBezTo>
                  <a:pt x="8750" y="3662"/>
                  <a:pt x="8781" y="3669"/>
                  <a:pt x="8787" y="3634"/>
                </a:cubicBezTo>
                <a:lnTo>
                  <a:pt x="8785" y="3628"/>
                </a:lnTo>
                <a:cubicBezTo>
                  <a:pt x="8701" y="3645"/>
                  <a:pt x="8619" y="3545"/>
                  <a:pt x="8538" y="3602"/>
                </a:cubicBezTo>
                <a:cubicBezTo>
                  <a:pt x="8508" y="3591"/>
                  <a:pt x="8493" y="3616"/>
                  <a:pt x="8475" y="3651"/>
                </a:cubicBezTo>
                <a:lnTo>
                  <a:pt x="8462" y="3649"/>
                </a:lnTo>
                <a:cubicBezTo>
                  <a:pt x="8468" y="3582"/>
                  <a:pt x="8527" y="3596"/>
                  <a:pt x="8526" y="3559"/>
                </a:cubicBezTo>
                <a:lnTo>
                  <a:pt x="8523" y="3551"/>
                </a:lnTo>
                <a:cubicBezTo>
                  <a:pt x="8503" y="3544"/>
                  <a:pt x="8459" y="3570"/>
                  <a:pt x="8438" y="3564"/>
                </a:cubicBezTo>
                <a:cubicBezTo>
                  <a:pt x="8418" y="3550"/>
                  <a:pt x="8396" y="3545"/>
                  <a:pt x="8374" y="3555"/>
                </a:cubicBezTo>
                <a:cubicBezTo>
                  <a:pt x="8404" y="3537"/>
                  <a:pt x="8480" y="3480"/>
                  <a:pt x="8415" y="3439"/>
                </a:cubicBezTo>
                <a:cubicBezTo>
                  <a:pt x="8427" y="3437"/>
                  <a:pt x="8442" y="3440"/>
                  <a:pt x="8456" y="3442"/>
                </a:cubicBezTo>
                <a:cubicBezTo>
                  <a:pt x="8454" y="3451"/>
                  <a:pt x="8453" y="3464"/>
                  <a:pt x="8453" y="3473"/>
                </a:cubicBezTo>
                <a:cubicBezTo>
                  <a:pt x="8454" y="3483"/>
                  <a:pt x="8441" y="3503"/>
                  <a:pt x="8438" y="3509"/>
                </a:cubicBezTo>
                <a:lnTo>
                  <a:pt x="8436" y="3520"/>
                </a:lnTo>
                <a:cubicBezTo>
                  <a:pt x="8461" y="3544"/>
                  <a:pt x="8498" y="3500"/>
                  <a:pt x="8525" y="3509"/>
                </a:cubicBezTo>
                <a:cubicBezTo>
                  <a:pt x="8542" y="3524"/>
                  <a:pt x="8551" y="3532"/>
                  <a:pt x="8566" y="3503"/>
                </a:cubicBezTo>
                <a:cubicBezTo>
                  <a:pt x="8576" y="3489"/>
                  <a:pt x="8591" y="3496"/>
                  <a:pt x="8598" y="3477"/>
                </a:cubicBezTo>
                <a:cubicBezTo>
                  <a:pt x="8597" y="3470"/>
                  <a:pt x="8595" y="3462"/>
                  <a:pt x="8591" y="3459"/>
                </a:cubicBezTo>
                <a:lnTo>
                  <a:pt x="8595" y="3447"/>
                </a:lnTo>
                <a:cubicBezTo>
                  <a:pt x="8588" y="3413"/>
                  <a:pt x="8572" y="3412"/>
                  <a:pt x="8555" y="3418"/>
                </a:cubicBezTo>
                <a:cubicBezTo>
                  <a:pt x="8564" y="3408"/>
                  <a:pt x="8574" y="3397"/>
                  <a:pt x="8580" y="3375"/>
                </a:cubicBezTo>
                <a:lnTo>
                  <a:pt x="8574" y="3346"/>
                </a:lnTo>
                <a:cubicBezTo>
                  <a:pt x="8552" y="3313"/>
                  <a:pt x="8512" y="3350"/>
                  <a:pt x="8490" y="3318"/>
                </a:cubicBezTo>
                <a:lnTo>
                  <a:pt x="8494" y="3308"/>
                </a:lnTo>
                <a:cubicBezTo>
                  <a:pt x="8715" y="3314"/>
                  <a:pt x="8635" y="3582"/>
                  <a:pt x="8759" y="3551"/>
                </a:cubicBezTo>
                <a:cubicBezTo>
                  <a:pt x="8770" y="3529"/>
                  <a:pt x="8762" y="3487"/>
                  <a:pt x="8774" y="3466"/>
                </a:cubicBezTo>
                <a:lnTo>
                  <a:pt x="8777" y="3551"/>
                </a:lnTo>
                <a:cubicBezTo>
                  <a:pt x="8840" y="3569"/>
                  <a:pt x="8832" y="3531"/>
                  <a:pt x="8820" y="3442"/>
                </a:cubicBezTo>
                <a:cubicBezTo>
                  <a:pt x="8820" y="3412"/>
                  <a:pt x="8824" y="3362"/>
                  <a:pt x="8814" y="3337"/>
                </a:cubicBezTo>
                <a:lnTo>
                  <a:pt x="8801" y="3330"/>
                </a:lnTo>
                <a:cubicBezTo>
                  <a:pt x="8788" y="3339"/>
                  <a:pt x="8779" y="3364"/>
                  <a:pt x="8775" y="3386"/>
                </a:cubicBezTo>
                <a:cubicBezTo>
                  <a:pt x="8760" y="3319"/>
                  <a:pt x="8785" y="3324"/>
                  <a:pt x="8803" y="3284"/>
                </a:cubicBezTo>
                <a:cubicBezTo>
                  <a:pt x="8790" y="3285"/>
                  <a:pt x="8776" y="3283"/>
                  <a:pt x="8770" y="3257"/>
                </a:cubicBezTo>
                <a:cubicBezTo>
                  <a:pt x="8739" y="3217"/>
                  <a:pt x="8674" y="3183"/>
                  <a:pt x="8642" y="3141"/>
                </a:cubicBezTo>
                <a:cubicBezTo>
                  <a:pt x="8633" y="3139"/>
                  <a:pt x="8622" y="3154"/>
                  <a:pt x="8612" y="3153"/>
                </a:cubicBezTo>
                <a:lnTo>
                  <a:pt x="8607" y="3145"/>
                </a:lnTo>
                <a:cubicBezTo>
                  <a:pt x="8638" y="3131"/>
                  <a:pt x="8650" y="3072"/>
                  <a:pt x="8630" y="3027"/>
                </a:cubicBezTo>
                <a:cubicBezTo>
                  <a:pt x="8616" y="3020"/>
                  <a:pt x="8604" y="3045"/>
                  <a:pt x="8591" y="3048"/>
                </a:cubicBezTo>
                <a:cubicBezTo>
                  <a:pt x="8567" y="3046"/>
                  <a:pt x="8543" y="3092"/>
                  <a:pt x="8520" y="3068"/>
                </a:cubicBezTo>
                <a:cubicBezTo>
                  <a:pt x="8535" y="3060"/>
                  <a:pt x="8590" y="3031"/>
                  <a:pt x="8603" y="3016"/>
                </a:cubicBezTo>
                <a:cubicBezTo>
                  <a:pt x="8614" y="3002"/>
                  <a:pt x="8626" y="2973"/>
                  <a:pt x="8641" y="2989"/>
                </a:cubicBezTo>
                <a:cubicBezTo>
                  <a:pt x="8667" y="3154"/>
                  <a:pt x="8707" y="3140"/>
                  <a:pt x="8783" y="3205"/>
                </a:cubicBezTo>
                <a:cubicBezTo>
                  <a:pt x="8786" y="3180"/>
                  <a:pt x="8779" y="3151"/>
                  <a:pt x="8797" y="3141"/>
                </a:cubicBezTo>
                <a:cubicBezTo>
                  <a:pt x="8800" y="3108"/>
                  <a:pt x="8804" y="3049"/>
                  <a:pt x="8795" y="3018"/>
                </a:cubicBezTo>
                <a:cubicBezTo>
                  <a:pt x="8737" y="2965"/>
                  <a:pt x="8658" y="2794"/>
                  <a:pt x="8596" y="2915"/>
                </a:cubicBezTo>
                <a:cubicBezTo>
                  <a:pt x="8581" y="2934"/>
                  <a:pt x="8532" y="2948"/>
                  <a:pt x="8514" y="2963"/>
                </a:cubicBezTo>
                <a:cubicBezTo>
                  <a:pt x="8507" y="2964"/>
                  <a:pt x="8495" y="2955"/>
                  <a:pt x="8488" y="2959"/>
                </a:cubicBezTo>
                <a:cubicBezTo>
                  <a:pt x="8484" y="2964"/>
                  <a:pt x="8479" y="2976"/>
                  <a:pt x="8474" y="2978"/>
                </a:cubicBezTo>
                <a:lnTo>
                  <a:pt x="8469" y="2968"/>
                </a:lnTo>
                <a:lnTo>
                  <a:pt x="8470" y="2952"/>
                </a:lnTo>
                <a:cubicBezTo>
                  <a:pt x="8483" y="2946"/>
                  <a:pt x="8503" y="2950"/>
                  <a:pt x="8516" y="2949"/>
                </a:cubicBezTo>
                <a:lnTo>
                  <a:pt x="8525" y="2929"/>
                </a:lnTo>
                <a:cubicBezTo>
                  <a:pt x="8515" y="2907"/>
                  <a:pt x="8495" y="2893"/>
                  <a:pt x="8483" y="2876"/>
                </a:cubicBezTo>
                <a:cubicBezTo>
                  <a:pt x="8578" y="2938"/>
                  <a:pt x="8546" y="2933"/>
                  <a:pt x="8632" y="2855"/>
                </a:cubicBezTo>
                <a:cubicBezTo>
                  <a:pt x="8624" y="2833"/>
                  <a:pt x="8597" y="2813"/>
                  <a:pt x="8588" y="2792"/>
                </a:cubicBezTo>
                <a:cubicBezTo>
                  <a:pt x="8617" y="2816"/>
                  <a:pt x="8638" y="2875"/>
                  <a:pt x="8668" y="2817"/>
                </a:cubicBezTo>
                <a:cubicBezTo>
                  <a:pt x="8683" y="2817"/>
                  <a:pt x="8689" y="2855"/>
                  <a:pt x="8702" y="2864"/>
                </a:cubicBezTo>
                <a:cubicBezTo>
                  <a:pt x="8729" y="2881"/>
                  <a:pt x="8772" y="2943"/>
                  <a:pt x="8801" y="2906"/>
                </a:cubicBezTo>
                <a:cubicBezTo>
                  <a:pt x="8824" y="2861"/>
                  <a:pt x="8863" y="2888"/>
                  <a:pt x="8889" y="2863"/>
                </a:cubicBezTo>
                <a:cubicBezTo>
                  <a:pt x="8892" y="2847"/>
                  <a:pt x="8901" y="2813"/>
                  <a:pt x="8900" y="2796"/>
                </a:cubicBezTo>
                <a:cubicBezTo>
                  <a:pt x="8871" y="2756"/>
                  <a:pt x="8822" y="2781"/>
                  <a:pt x="8790" y="2760"/>
                </a:cubicBezTo>
                <a:lnTo>
                  <a:pt x="8783" y="2742"/>
                </a:lnTo>
                <a:lnTo>
                  <a:pt x="8788" y="2705"/>
                </a:lnTo>
                <a:lnTo>
                  <a:pt x="8780" y="2693"/>
                </a:lnTo>
                <a:cubicBezTo>
                  <a:pt x="8794" y="2674"/>
                  <a:pt x="8808" y="2658"/>
                  <a:pt x="8802" y="2622"/>
                </a:cubicBezTo>
                <a:lnTo>
                  <a:pt x="8812" y="2636"/>
                </a:lnTo>
                <a:cubicBezTo>
                  <a:pt x="8816" y="2658"/>
                  <a:pt x="8809" y="2685"/>
                  <a:pt x="8803" y="2704"/>
                </a:cubicBezTo>
                <a:cubicBezTo>
                  <a:pt x="8833" y="2733"/>
                  <a:pt x="8873" y="2748"/>
                  <a:pt x="8904" y="2715"/>
                </a:cubicBezTo>
                <a:lnTo>
                  <a:pt x="8906" y="2694"/>
                </a:lnTo>
                <a:cubicBezTo>
                  <a:pt x="8920" y="2695"/>
                  <a:pt x="8953" y="2702"/>
                  <a:pt x="8965" y="2683"/>
                </a:cubicBezTo>
                <a:cubicBezTo>
                  <a:pt x="8971" y="2623"/>
                  <a:pt x="8965" y="2637"/>
                  <a:pt x="8947" y="2595"/>
                </a:cubicBezTo>
                <a:cubicBezTo>
                  <a:pt x="8938" y="2569"/>
                  <a:pt x="8931" y="2520"/>
                  <a:pt x="8917" y="2502"/>
                </a:cubicBezTo>
                <a:lnTo>
                  <a:pt x="8898" y="2504"/>
                </a:lnTo>
                <a:lnTo>
                  <a:pt x="8881" y="2588"/>
                </a:lnTo>
                <a:lnTo>
                  <a:pt x="8864" y="2601"/>
                </a:lnTo>
                <a:lnTo>
                  <a:pt x="8860" y="2594"/>
                </a:lnTo>
                <a:cubicBezTo>
                  <a:pt x="8875" y="2562"/>
                  <a:pt x="8879" y="2514"/>
                  <a:pt x="8864" y="2479"/>
                </a:cubicBezTo>
                <a:lnTo>
                  <a:pt x="8854" y="2476"/>
                </a:lnTo>
                <a:cubicBezTo>
                  <a:pt x="8828" y="2514"/>
                  <a:pt x="8806" y="2517"/>
                  <a:pt x="8787" y="2462"/>
                </a:cubicBezTo>
                <a:cubicBezTo>
                  <a:pt x="8806" y="2493"/>
                  <a:pt x="8832" y="2498"/>
                  <a:pt x="8849" y="2459"/>
                </a:cubicBezTo>
                <a:cubicBezTo>
                  <a:pt x="8875" y="2448"/>
                  <a:pt x="8896" y="2365"/>
                  <a:pt x="8921" y="2421"/>
                </a:cubicBezTo>
                <a:cubicBezTo>
                  <a:pt x="8968" y="2528"/>
                  <a:pt x="8960" y="2315"/>
                  <a:pt x="8953" y="2269"/>
                </a:cubicBezTo>
                <a:cubicBezTo>
                  <a:pt x="8954" y="2221"/>
                  <a:pt x="8918" y="2194"/>
                  <a:pt x="8929" y="2146"/>
                </a:cubicBezTo>
                <a:cubicBezTo>
                  <a:pt x="8931" y="2088"/>
                  <a:pt x="8888" y="2110"/>
                  <a:pt x="8871" y="2084"/>
                </a:cubicBezTo>
                <a:cubicBezTo>
                  <a:pt x="8860" y="2076"/>
                  <a:pt x="8847" y="2095"/>
                  <a:pt x="8836" y="2091"/>
                </a:cubicBezTo>
                <a:cubicBezTo>
                  <a:pt x="8802" y="2054"/>
                  <a:pt x="8830" y="1999"/>
                  <a:pt x="8773" y="2001"/>
                </a:cubicBezTo>
                <a:cubicBezTo>
                  <a:pt x="8773" y="2001"/>
                  <a:pt x="8766" y="1988"/>
                  <a:pt x="8766" y="1988"/>
                </a:cubicBezTo>
                <a:lnTo>
                  <a:pt x="8767" y="1970"/>
                </a:lnTo>
                <a:cubicBezTo>
                  <a:pt x="8785" y="1951"/>
                  <a:pt x="8805" y="1976"/>
                  <a:pt x="8823" y="1980"/>
                </a:cubicBezTo>
                <a:cubicBezTo>
                  <a:pt x="8832" y="1974"/>
                  <a:pt x="8862" y="1958"/>
                  <a:pt x="8864" y="1938"/>
                </a:cubicBezTo>
                <a:cubicBezTo>
                  <a:pt x="8911" y="1889"/>
                  <a:pt x="9037" y="2051"/>
                  <a:pt x="9021" y="1879"/>
                </a:cubicBezTo>
                <a:cubicBezTo>
                  <a:pt x="9010" y="1842"/>
                  <a:pt x="8984" y="1861"/>
                  <a:pt x="8966" y="1867"/>
                </a:cubicBezTo>
                <a:cubicBezTo>
                  <a:pt x="8937" y="1850"/>
                  <a:pt x="8900" y="1844"/>
                  <a:pt x="8880" y="1796"/>
                </a:cubicBezTo>
                <a:cubicBezTo>
                  <a:pt x="8905" y="1778"/>
                  <a:pt x="8933" y="1795"/>
                  <a:pt x="8957" y="1802"/>
                </a:cubicBezTo>
                <a:lnTo>
                  <a:pt x="8962" y="1796"/>
                </a:lnTo>
                <a:cubicBezTo>
                  <a:pt x="8937" y="1747"/>
                  <a:pt x="8887" y="1698"/>
                  <a:pt x="8852" y="1736"/>
                </a:cubicBezTo>
                <a:cubicBezTo>
                  <a:pt x="8847" y="1749"/>
                  <a:pt x="8833" y="1789"/>
                  <a:pt x="8824" y="1791"/>
                </a:cubicBezTo>
                <a:cubicBezTo>
                  <a:pt x="8806" y="1755"/>
                  <a:pt x="8827" y="1706"/>
                  <a:pt x="8837" y="1672"/>
                </a:cubicBezTo>
                <a:cubicBezTo>
                  <a:pt x="8839" y="1663"/>
                  <a:pt x="8844" y="1626"/>
                  <a:pt x="8845" y="1616"/>
                </a:cubicBezTo>
                <a:cubicBezTo>
                  <a:pt x="8850" y="1592"/>
                  <a:pt x="8865" y="1566"/>
                  <a:pt x="8863" y="1540"/>
                </a:cubicBezTo>
                <a:cubicBezTo>
                  <a:pt x="8861" y="1535"/>
                  <a:pt x="8854" y="1534"/>
                  <a:pt x="8852" y="1529"/>
                </a:cubicBezTo>
                <a:cubicBezTo>
                  <a:pt x="8868" y="1470"/>
                  <a:pt x="8926" y="1502"/>
                  <a:pt x="8931" y="1433"/>
                </a:cubicBezTo>
                <a:cubicBezTo>
                  <a:pt x="8938" y="1391"/>
                  <a:pt x="8981" y="1409"/>
                  <a:pt x="8982" y="1358"/>
                </a:cubicBezTo>
                <a:cubicBezTo>
                  <a:pt x="8980" y="1354"/>
                  <a:pt x="8972" y="1334"/>
                  <a:pt x="8968" y="1334"/>
                </a:cubicBezTo>
                <a:cubicBezTo>
                  <a:pt x="8934" y="1332"/>
                  <a:pt x="8977" y="1242"/>
                  <a:pt x="8955" y="1220"/>
                </a:cubicBezTo>
                <a:cubicBezTo>
                  <a:pt x="8880" y="1232"/>
                  <a:pt x="8913" y="1093"/>
                  <a:pt x="8955" y="1051"/>
                </a:cubicBezTo>
                <a:cubicBezTo>
                  <a:pt x="8987" y="1040"/>
                  <a:pt x="9021" y="1092"/>
                  <a:pt x="9054" y="1080"/>
                </a:cubicBezTo>
                <a:cubicBezTo>
                  <a:pt x="9067" y="1074"/>
                  <a:pt x="9089" y="1067"/>
                  <a:pt x="9103" y="1073"/>
                </a:cubicBezTo>
                <a:cubicBezTo>
                  <a:pt x="9121" y="1071"/>
                  <a:pt x="9150" y="1027"/>
                  <a:pt x="9165" y="1007"/>
                </a:cubicBezTo>
                <a:lnTo>
                  <a:pt x="9164" y="997"/>
                </a:lnTo>
                <a:cubicBezTo>
                  <a:pt x="9149" y="985"/>
                  <a:pt x="9128" y="985"/>
                  <a:pt x="9116" y="960"/>
                </a:cubicBezTo>
                <a:cubicBezTo>
                  <a:pt x="9162" y="926"/>
                  <a:pt x="9226" y="937"/>
                  <a:pt x="9266" y="885"/>
                </a:cubicBezTo>
                <a:lnTo>
                  <a:pt x="9267" y="864"/>
                </a:lnTo>
                <a:lnTo>
                  <a:pt x="9256" y="837"/>
                </a:lnTo>
                <a:cubicBezTo>
                  <a:pt x="9261" y="810"/>
                  <a:pt x="9289" y="816"/>
                  <a:pt x="9301" y="814"/>
                </a:cubicBezTo>
                <a:cubicBezTo>
                  <a:pt x="9326" y="814"/>
                  <a:pt x="9351" y="766"/>
                  <a:pt x="9369" y="740"/>
                </a:cubicBezTo>
                <a:cubicBezTo>
                  <a:pt x="9385" y="692"/>
                  <a:pt x="9429" y="670"/>
                  <a:pt x="9438" y="618"/>
                </a:cubicBezTo>
                <a:cubicBezTo>
                  <a:pt x="9428" y="609"/>
                  <a:pt x="9404" y="572"/>
                  <a:pt x="9395" y="557"/>
                </a:cubicBezTo>
                <a:cubicBezTo>
                  <a:pt x="9046" y="319"/>
                  <a:pt x="9163" y="754"/>
                  <a:pt x="9018" y="618"/>
                </a:cubicBezTo>
                <a:cubicBezTo>
                  <a:pt x="8999" y="613"/>
                  <a:pt x="8962" y="619"/>
                  <a:pt x="8967" y="565"/>
                </a:cubicBezTo>
                <a:lnTo>
                  <a:pt x="8963" y="555"/>
                </a:lnTo>
                <a:cubicBezTo>
                  <a:pt x="8916" y="547"/>
                  <a:pt x="8891" y="679"/>
                  <a:pt x="8860" y="722"/>
                </a:cubicBezTo>
                <a:cubicBezTo>
                  <a:pt x="8828" y="763"/>
                  <a:pt x="8799" y="823"/>
                  <a:pt x="8760" y="844"/>
                </a:cubicBezTo>
                <a:cubicBezTo>
                  <a:pt x="8746" y="853"/>
                  <a:pt x="8745" y="888"/>
                  <a:pt x="8732" y="898"/>
                </a:cubicBezTo>
                <a:lnTo>
                  <a:pt x="8729" y="880"/>
                </a:lnTo>
                <a:cubicBezTo>
                  <a:pt x="8771" y="747"/>
                  <a:pt x="8902" y="580"/>
                  <a:pt x="8838" y="411"/>
                </a:cubicBezTo>
                <a:cubicBezTo>
                  <a:pt x="8680" y="384"/>
                  <a:pt x="8757" y="489"/>
                  <a:pt x="8684" y="528"/>
                </a:cubicBezTo>
                <a:cubicBezTo>
                  <a:pt x="8661" y="542"/>
                  <a:pt x="8655" y="509"/>
                  <a:pt x="8647" y="479"/>
                </a:cubicBezTo>
                <a:cubicBezTo>
                  <a:pt x="8572" y="350"/>
                  <a:pt x="8415" y="455"/>
                  <a:pt x="8329" y="438"/>
                </a:cubicBezTo>
                <a:lnTo>
                  <a:pt x="8327" y="416"/>
                </a:lnTo>
                <a:lnTo>
                  <a:pt x="8332" y="394"/>
                </a:lnTo>
                <a:cubicBezTo>
                  <a:pt x="8435" y="330"/>
                  <a:pt x="8733" y="395"/>
                  <a:pt x="8826" y="278"/>
                </a:cubicBezTo>
                <a:cubicBezTo>
                  <a:pt x="8848" y="189"/>
                  <a:pt x="8685" y="174"/>
                  <a:pt x="8655" y="164"/>
                </a:cubicBezTo>
                <a:cubicBezTo>
                  <a:pt x="8608" y="115"/>
                  <a:pt x="8634" y="66"/>
                  <a:pt x="8562" y="99"/>
                </a:cubicBezTo>
                <a:cubicBezTo>
                  <a:pt x="8446" y="115"/>
                  <a:pt x="8308" y="91"/>
                  <a:pt x="8196" y="135"/>
                </a:cubicBezTo>
                <a:lnTo>
                  <a:pt x="8199" y="112"/>
                </a:lnTo>
                <a:lnTo>
                  <a:pt x="8205" y="104"/>
                </a:lnTo>
                <a:lnTo>
                  <a:pt x="8548" y="75"/>
                </a:lnTo>
                <a:lnTo>
                  <a:pt x="8572" y="64"/>
                </a:lnTo>
                <a:cubicBezTo>
                  <a:pt x="8457" y="30"/>
                  <a:pt x="8319" y="8"/>
                  <a:pt x="8181" y="2"/>
                </a:cubicBezTo>
                <a:close/>
                <a:moveTo>
                  <a:pt x="5883" y="90"/>
                </a:moveTo>
                <a:cubicBezTo>
                  <a:pt x="5866" y="91"/>
                  <a:pt x="5850" y="98"/>
                  <a:pt x="5834" y="112"/>
                </a:cubicBezTo>
                <a:cubicBezTo>
                  <a:pt x="5839" y="127"/>
                  <a:pt x="5856" y="137"/>
                  <a:pt x="5863" y="150"/>
                </a:cubicBezTo>
                <a:cubicBezTo>
                  <a:pt x="5818" y="108"/>
                  <a:pt x="5762" y="52"/>
                  <a:pt x="5715" y="125"/>
                </a:cubicBezTo>
                <a:lnTo>
                  <a:pt x="5712" y="146"/>
                </a:lnTo>
                <a:cubicBezTo>
                  <a:pt x="5720" y="172"/>
                  <a:pt x="5748" y="185"/>
                  <a:pt x="5759" y="204"/>
                </a:cubicBezTo>
                <a:cubicBezTo>
                  <a:pt x="5728" y="192"/>
                  <a:pt x="5693" y="164"/>
                  <a:pt x="5668" y="130"/>
                </a:cubicBezTo>
                <a:cubicBezTo>
                  <a:pt x="5651" y="99"/>
                  <a:pt x="5513" y="120"/>
                  <a:pt x="5490" y="116"/>
                </a:cubicBezTo>
                <a:cubicBezTo>
                  <a:pt x="5510" y="171"/>
                  <a:pt x="5569" y="187"/>
                  <a:pt x="5583" y="249"/>
                </a:cubicBezTo>
                <a:cubicBezTo>
                  <a:pt x="5535" y="344"/>
                  <a:pt x="5555" y="91"/>
                  <a:pt x="5308" y="147"/>
                </a:cubicBezTo>
                <a:cubicBezTo>
                  <a:pt x="5328" y="188"/>
                  <a:pt x="5369" y="190"/>
                  <a:pt x="5392" y="219"/>
                </a:cubicBezTo>
                <a:cubicBezTo>
                  <a:pt x="5347" y="229"/>
                  <a:pt x="5298" y="195"/>
                  <a:pt x="5255" y="185"/>
                </a:cubicBezTo>
                <a:lnTo>
                  <a:pt x="5248" y="206"/>
                </a:lnTo>
                <a:cubicBezTo>
                  <a:pt x="5252" y="221"/>
                  <a:pt x="5262" y="238"/>
                  <a:pt x="5266" y="253"/>
                </a:cubicBezTo>
                <a:lnTo>
                  <a:pt x="5265" y="266"/>
                </a:lnTo>
                <a:cubicBezTo>
                  <a:pt x="5241" y="265"/>
                  <a:pt x="5215" y="210"/>
                  <a:pt x="5191" y="239"/>
                </a:cubicBezTo>
                <a:lnTo>
                  <a:pt x="5190" y="254"/>
                </a:lnTo>
                <a:cubicBezTo>
                  <a:pt x="5196" y="267"/>
                  <a:pt x="5207" y="275"/>
                  <a:pt x="5216" y="279"/>
                </a:cubicBezTo>
                <a:cubicBezTo>
                  <a:pt x="5207" y="281"/>
                  <a:pt x="5183" y="287"/>
                  <a:pt x="5174" y="294"/>
                </a:cubicBezTo>
                <a:lnTo>
                  <a:pt x="5171" y="309"/>
                </a:lnTo>
                <a:cubicBezTo>
                  <a:pt x="5215" y="378"/>
                  <a:pt x="5313" y="382"/>
                  <a:pt x="5352" y="469"/>
                </a:cubicBezTo>
                <a:cubicBezTo>
                  <a:pt x="5340" y="467"/>
                  <a:pt x="5328" y="450"/>
                  <a:pt x="5319" y="438"/>
                </a:cubicBezTo>
                <a:cubicBezTo>
                  <a:pt x="5318" y="429"/>
                  <a:pt x="5212" y="375"/>
                  <a:pt x="5206" y="371"/>
                </a:cubicBezTo>
                <a:cubicBezTo>
                  <a:pt x="5193" y="362"/>
                  <a:pt x="5171" y="338"/>
                  <a:pt x="5156" y="348"/>
                </a:cubicBezTo>
                <a:lnTo>
                  <a:pt x="5154" y="365"/>
                </a:lnTo>
                <a:cubicBezTo>
                  <a:pt x="5159" y="371"/>
                  <a:pt x="5169" y="383"/>
                  <a:pt x="5174" y="388"/>
                </a:cubicBezTo>
                <a:lnTo>
                  <a:pt x="5171" y="398"/>
                </a:lnTo>
                <a:cubicBezTo>
                  <a:pt x="5143" y="403"/>
                  <a:pt x="5119" y="343"/>
                  <a:pt x="5095" y="324"/>
                </a:cubicBezTo>
                <a:cubicBezTo>
                  <a:pt x="4981" y="265"/>
                  <a:pt x="5018" y="320"/>
                  <a:pt x="4918" y="354"/>
                </a:cubicBezTo>
                <a:cubicBezTo>
                  <a:pt x="4938" y="397"/>
                  <a:pt x="4993" y="383"/>
                  <a:pt x="5013" y="426"/>
                </a:cubicBezTo>
                <a:cubicBezTo>
                  <a:pt x="4974" y="456"/>
                  <a:pt x="4940" y="387"/>
                  <a:pt x="4901" y="412"/>
                </a:cubicBezTo>
                <a:lnTo>
                  <a:pt x="4894" y="433"/>
                </a:lnTo>
                <a:cubicBezTo>
                  <a:pt x="4846" y="364"/>
                  <a:pt x="4802" y="389"/>
                  <a:pt x="4755" y="443"/>
                </a:cubicBezTo>
                <a:cubicBezTo>
                  <a:pt x="4707" y="462"/>
                  <a:pt x="4649" y="459"/>
                  <a:pt x="4615" y="537"/>
                </a:cubicBezTo>
                <a:lnTo>
                  <a:pt x="4627" y="566"/>
                </a:lnTo>
                <a:cubicBezTo>
                  <a:pt x="4627" y="566"/>
                  <a:pt x="4640" y="568"/>
                  <a:pt x="4640" y="568"/>
                </a:cubicBezTo>
                <a:cubicBezTo>
                  <a:pt x="4660" y="538"/>
                  <a:pt x="4700" y="541"/>
                  <a:pt x="4725" y="548"/>
                </a:cubicBezTo>
                <a:cubicBezTo>
                  <a:pt x="4717" y="580"/>
                  <a:pt x="4686" y="589"/>
                  <a:pt x="4679" y="622"/>
                </a:cubicBezTo>
                <a:lnTo>
                  <a:pt x="4685" y="642"/>
                </a:lnTo>
                <a:cubicBezTo>
                  <a:pt x="4738" y="624"/>
                  <a:pt x="4802" y="555"/>
                  <a:pt x="4859" y="590"/>
                </a:cubicBezTo>
                <a:cubicBezTo>
                  <a:pt x="4817" y="601"/>
                  <a:pt x="4757" y="594"/>
                  <a:pt x="4737" y="684"/>
                </a:cubicBezTo>
                <a:lnTo>
                  <a:pt x="4741" y="696"/>
                </a:lnTo>
                <a:lnTo>
                  <a:pt x="4762" y="714"/>
                </a:lnTo>
                <a:cubicBezTo>
                  <a:pt x="4748" y="726"/>
                  <a:pt x="4728" y="723"/>
                  <a:pt x="4717" y="746"/>
                </a:cubicBezTo>
                <a:cubicBezTo>
                  <a:pt x="4712" y="779"/>
                  <a:pt x="4734" y="805"/>
                  <a:pt x="4750" y="804"/>
                </a:cubicBezTo>
                <a:cubicBezTo>
                  <a:pt x="4771" y="790"/>
                  <a:pt x="4860" y="784"/>
                  <a:pt x="4883" y="781"/>
                </a:cubicBezTo>
                <a:cubicBezTo>
                  <a:pt x="4930" y="774"/>
                  <a:pt x="4971" y="688"/>
                  <a:pt x="5019" y="698"/>
                </a:cubicBezTo>
                <a:cubicBezTo>
                  <a:pt x="4929" y="885"/>
                  <a:pt x="4820" y="761"/>
                  <a:pt x="4761" y="851"/>
                </a:cubicBezTo>
                <a:cubicBezTo>
                  <a:pt x="4823" y="947"/>
                  <a:pt x="4885" y="945"/>
                  <a:pt x="4940" y="832"/>
                </a:cubicBezTo>
                <a:cubicBezTo>
                  <a:pt x="4977" y="775"/>
                  <a:pt x="5073" y="770"/>
                  <a:pt x="5119" y="757"/>
                </a:cubicBezTo>
                <a:cubicBezTo>
                  <a:pt x="5103" y="798"/>
                  <a:pt x="5053" y="793"/>
                  <a:pt x="5028" y="803"/>
                </a:cubicBezTo>
                <a:cubicBezTo>
                  <a:pt x="4989" y="826"/>
                  <a:pt x="4944" y="863"/>
                  <a:pt x="4921" y="925"/>
                </a:cubicBezTo>
                <a:lnTo>
                  <a:pt x="4923" y="938"/>
                </a:lnTo>
                <a:cubicBezTo>
                  <a:pt x="4979" y="959"/>
                  <a:pt x="5052" y="992"/>
                  <a:pt x="5101" y="920"/>
                </a:cubicBezTo>
                <a:cubicBezTo>
                  <a:pt x="5106" y="910"/>
                  <a:pt x="5175" y="894"/>
                  <a:pt x="5183" y="891"/>
                </a:cubicBezTo>
                <a:cubicBezTo>
                  <a:pt x="5174" y="911"/>
                  <a:pt x="5152" y="926"/>
                  <a:pt x="5143" y="948"/>
                </a:cubicBezTo>
                <a:cubicBezTo>
                  <a:pt x="5208" y="949"/>
                  <a:pt x="5331" y="937"/>
                  <a:pt x="5353" y="803"/>
                </a:cubicBezTo>
                <a:cubicBezTo>
                  <a:pt x="5357" y="772"/>
                  <a:pt x="5373" y="765"/>
                  <a:pt x="5387" y="762"/>
                </a:cubicBezTo>
                <a:cubicBezTo>
                  <a:pt x="5417" y="704"/>
                  <a:pt x="5461" y="654"/>
                  <a:pt x="5505" y="630"/>
                </a:cubicBezTo>
                <a:cubicBezTo>
                  <a:pt x="5475" y="694"/>
                  <a:pt x="5404" y="733"/>
                  <a:pt x="5395" y="825"/>
                </a:cubicBezTo>
                <a:cubicBezTo>
                  <a:pt x="5410" y="867"/>
                  <a:pt x="5484" y="840"/>
                  <a:pt x="5507" y="857"/>
                </a:cubicBezTo>
                <a:cubicBezTo>
                  <a:pt x="5461" y="891"/>
                  <a:pt x="5360" y="885"/>
                  <a:pt x="5321" y="953"/>
                </a:cubicBezTo>
                <a:cubicBezTo>
                  <a:pt x="5306" y="978"/>
                  <a:pt x="5153" y="991"/>
                  <a:pt x="5137" y="1013"/>
                </a:cubicBezTo>
                <a:cubicBezTo>
                  <a:pt x="5141" y="1071"/>
                  <a:pt x="5213" y="1155"/>
                  <a:pt x="5233" y="1195"/>
                </a:cubicBezTo>
                <a:cubicBezTo>
                  <a:pt x="5253" y="1231"/>
                  <a:pt x="5284" y="1223"/>
                  <a:pt x="5309" y="1228"/>
                </a:cubicBezTo>
                <a:cubicBezTo>
                  <a:pt x="5189" y="1319"/>
                  <a:pt x="5123" y="972"/>
                  <a:pt x="4996" y="1029"/>
                </a:cubicBezTo>
                <a:cubicBezTo>
                  <a:pt x="4976" y="1023"/>
                  <a:pt x="4940" y="999"/>
                  <a:pt x="4925" y="1037"/>
                </a:cubicBezTo>
                <a:cubicBezTo>
                  <a:pt x="4907" y="1170"/>
                  <a:pt x="4938" y="1211"/>
                  <a:pt x="5004" y="1236"/>
                </a:cubicBezTo>
                <a:cubicBezTo>
                  <a:pt x="5038" y="1284"/>
                  <a:pt x="5063" y="1366"/>
                  <a:pt x="5102" y="1405"/>
                </a:cubicBezTo>
                <a:cubicBezTo>
                  <a:pt x="5086" y="1399"/>
                  <a:pt x="5059" y="1375"/>
                  <a:pt x="5044" y="1392"/>
                </a:cubicBezTo>
                <a:lnTo>
                  <a:pt x="5045" y="1414"/>
                </a:lnTo>
                <a:cubicBezTo>
                  <a:pt x="5090" y="1451"/>
                  <a:pt x="5164" y="1449"/>
                  <a:pt x="5212" y="1427"/>
                </a:cubicBezTo>
                <a:cubicBezTo>
                  <a:pt x="5196" y="1466"/>
                  <a:pt x="5166" y="1463"/>
                  <a:pt x="5143" y="1462"/>
                </a:cubicBezTo>
                <a:cubicBezTo>
                  <a:pt x="5109" y="1501"/>
                  <a:pt x="5057" y="1446"/>
                  <a:pt x="5020" y="1446"/>
                </a:cubicBezTo>
                <a:cubicBezTo>
                  <a:pt x="5011" y="1442"/>
                  <a:pt x="4981" y="1459"/>
                  <a:pt x="4973" y="1463"/>
                </a:cubicBezTo>
                <a:cubicBezTo>
                  <a:pt x="4918" y="1457"/>
                  <a:pt x="4888" y="1513"/>
                  <a:pt x="4864" y="1595"/>
                </a:cubicBezTo>
                <a:cubicBezTo>
                  <a:pt x="4864" y="1596"/>
                  <a:pt x="4864" y="1632"/>
                  <a:pt x="4863" y="1632"/>
                </a:cubicBezTo>
                <a:cubicBezTo>
                  <a:pt x="4888" y="1671"/>
                  <a:pt x="4939" y="1630"/>
                  <a:pt x="4960" y="1594"/>
                </a:cubicBezTo>
                <a:cubicBezTo>
                  <a:pt x="4956" y="1611"/>
                  <a:pt x="4948" y="1644"/>
                  <a:pt x="4942" y="1660"/>
                </a:cubicBezTo>
                <a:cubicBezTo>
                  <a:pt x="4991" y="1659"/>
                  <a:pt x="5008" y="1625"/>
                  <a:pt x="5029" y="1550"/>
                </a:cubicBezTo>
                <a:lnTo>
                  <a:pt x="5021" y="1618"/>
                </a:lnTo>
                <a:cubicBezTo>
                  <a:pt x="5033" y="1615"/>
                  <a:pt x="5051" y="1626"/>
                  <a:pt x="5062" y="1634"/>
                </a:cubicBezTo>
                <a:cubicBezTo>
                  <a:pt x="5035" y="1619"/>
                  <a:pt x="5003" y="1673"/>
                  <a:pt x="4984" y="1702"/>
                </a:cubicBezTo>
                <a:cubicBezTo>
                  <a:pt x="4993" y="1733"/>
                  <a:pt x="4999" y="1763"/>
                  <a:pt x="5000" y="1797"/>
                </a:cubicBezTo>
                <a:cubicBezTo>
                  <a:pt x="5020" y="1818"/>
                  <a:pt x="5050" y="1793"/>
                  <a:pt x="5071" y="1803"/>
                </a:cubicBezTo>
                <a:cubicBezTo>
                  <a:pt x="5117" y="1809"/>
                  <a:pt x="5130" y="1723"/>
                  <a:pt x="5160" y="1683"/>
                </a:cubicBezTo>
                <a:cubicBezTo>
                  <a:pt x="5141" y="1823"/>
                  <a:pt x="5045" y="1858"/>
                  <a:pt x="4979" y="1809"/>
                </a:cubicBezTo>
                <a:cubicBezTo>
                  <a:pt x="4942" y="1747"/>
                  <a:pt x="4869" y="1656"/>
                  <a:pt x="4831" y="1759"/>
                </a:cubicBezTo>
                <a:cubicBezTo>
                  <a:pt x="4837" y="1830"/>
                  <a:pt x="4882" y="1827"/>
                  <a:pt x="4906" y="1866"/>
                </a:cubicBezTo>
                <a:cubicBezTo>
                  <a:pt x="4854" y="1879"/>
                  <a:pt x="4789" y="1880"/>
                  <a:pt x="4744" y="1942"/>
                </a:cubicBezTo>
                <a:cubicBezTo>
                  <a:pt x="4740" y="1966"/>
                  <a:pt x="4740" y="1995"/>
                  <a:pt x="4742" y="2020"/>
                </a:cubicBezTo>
                <a:cubicBezTo>
                  <a:pt x="4758" y="2033"/>
                  <a:pt x="4785" y="2027"/>
                  <a:pt x="4802" y="2039"/>
                </a:cubicBezTo>
                <a:cubicBezTo>
                  <a:pt x="4800" y="2015"/>
                  <a:pt x="4798" y="1977"/>
                  <a:pt x="4805" y="1954"/>
                </a:cubicBezTo>
                <a:cubicBezTo>
                  <a:pt x="4806" y="1979"/>
                  <a:pt x="4803" y="2022"/>
                  <a:pt x="4813" y="2043"/>
                </a:cubicBezTo>
                <a:cubicBezTo>
                  <a:pt x="4826" y="2044"/>
                  <a:pt x="4852" y="2043"/>
                  <a:pt x="4865" y="2048"/>
                </a:cubicBezTo>
                <a:lnTo>
                  <a:pt x="4866" y="1998"/>
                </a:lnTo>
                <a:cubicBezTo>
                  <a:pt x="4869" y="2034"/>
                  <a:pt x="4894" y="2044"/>
                  <a:pt x="4910" y="2047"/>
                </a:cubicBezTo>
                <a:cubicBezTo>
                  <a:pt x="4920" y="2042"/>
                  <a:pt x="4920" y="2018"/>
                  <a:pt x="4925" y="2005"/>
                </a:cubicBezTo>
                <a:lnTo>
                  <a:pt x="4931" y="2003"/>
                </a:lnTo>
                <a:cubicBezTo>
                  <a:pt x="4956" y="2070"/>
                  <a:pt x="5019" y="2080"/>
                  <a:pt x="5059" y="2055"/>
                </a:cubicBezTo>
                <a:cubicBezTo>
                  <a:pt x="5063" y="2046"/>
                  <a:pt x="5062" y="1988"/>
                  <a:pt x="5062" y="1977"/>
                </a:cubicBezTo>
                <a:cubicBezTo>
                  <a:pt x="5074" y="2060"/>
                  <a:pt x="5149" y="2035"/>
                  <a:pt x="5182" y="2028"/>
                </a:cubicBezTo>
                <a:cubicBezTo>
                  <a:pt x="5188" y="2005"/>
                  <a:pt x="5172" y="1981"/>
                  <a:pt x="5165" y="1965"/>
                </a:cubicBezTo>
                <a:cubicBezTo>
                  <a:pt x="5179" y="1985"/>
                  <a:pt x="5198" y="1985"/>
                  <a:pt x="5210" y="2015"/>
                </a:cubicBezTo>
                <a:cubicBezTo>
                  <a:pt x="5222" y="2029"/>
                  <a:pt x="5247" y="2013"/>
                  <a:pt x="5260" y="2025"/>
                </a:cubicBezTo>
                <a:lnTo>
                  <a:pt x="5266" y="2051"/>
                </a:lnTo>
                <a:cubicBezTo>
                  <a:pt x="5265" y="2067"/>
                  <a:pt x="5255" y="2081"/>
                  <a:pt x="5258" y="2098"/>
                </a:cubicBezTo>
                <a:lnTo>
                  <a:pt x="5264" y="2106"/>
                </a:lnTo>
                <a:cubicBezTo>
                  <a:pt x="5323" y="2090"/>
                  <a:pt x="5398" y="2044"/>
                  <a:pt x="5438" y="1958"/>
                </a:cubicBezTo>
                <a:lnTo>
                  <a:pt x="5426" y="1916"/>
                </a:lnTo>
                <a:cubicBezTo>
                  <a:pt x="5416" y="1907"/>
                  <a:pt x="5393" y="1921"/>
                  <a:pt x="5383" y="1927"/>
                </a:cubicBezTo>
                <a:cubicBezTo>
                  <a:pt x="5378" y="1925"/>
                  <a:pt x="5364" y="1920"/>
                  <a:pt x="5361" y="1910"/>
                </a:cubicBezTo>
                <a:cubicBezTo>
                  <a:pt x="5363" y="1834"/>
                  <a:pt x="5320" y="1875"/>
                  <a:pt x="5295" y="1869"/>
                </a:cubicBezTo>
                <a:cubicBezTo>
                  <a:pt x="5263" y="1833"/>
                  <a:pt x="5224" y="1875"/>
                  <a:pt x="5193" y="1847"/>
                </a:cubicBezTo>
                <a:cubicBezTo>
                  <a:pt x="5207" y="1840"/>
                  <a:pt x="5227" y="1850"/>
                  <a:pt x="5240" y="1832"/>
                </a:cubicBezTo>
                <a:cubicBezTo>
                  <a:pt x="5231" y="1827"/>
                  <a:pt x="5221" y="1816"/>
                  <a:pt x="5217" y="1802"/>
                </a:cubicBezTo>
                <a:cubicBezTo>
                  <a:pt x="5280" y="1840"/>
                  <a:pt x="5364" y="1868"/>
                  <a:pt x="5427" y="1815"/>
                </a:cubicBezTo>
                <a:cubicBezTo>
                  <a:pt x="5445" y="1786"/>
                  <a:pt x="5424" y="1734"/>
                  <a:pt x="5438" y="1702"/>
                </a:cubicBezTo>
                <a:cubicBezTo>
                  <a:pt x="5477" y="1689"/>
                  <a:pt x="5527" y="1706"/>
                  <a:pt x="5566" y="1677"/>
                </a:cubicBezTo>
                <a:cubicBezTo>
                  <a:pt x="5577" y="1648"/>
                  <a:pt x="5587" y="1611"/>
                  <a:pt x="5607" y="1597"/>
                </a:cubicBezTo>
                <a:cubicBezTo>
                  <a:pt x="5591" y="1566"/>
                  <a:pt x="5554" y="1561"/>
                  <a:pt x="5533" y="1555"/>
                </a:cubicBezTo>
                <a:cubicBezTo>
                  <a:pt x="5565" y="1533"/>
                  <a:pt x="5645" y="1582"/>
                  <a:pt x="5649" y="1491"/>
                </a:cubicBezTo>
                <a:cubicBezTo>
                  <a:pt x="5620" y="1458"/>
                  <a:pt x="5579" y="1460"/>
                  <a:pt x="5551" y="1424"/>
                </a:cubicBezTo>
                <a:cubicBezTo>
                  <a:pt x="5503" y="1389"/>
                  <a:pt x="5445" y="1474"/>
                  <a:pt x="5402" y="1399"/>
                </a:cubicBezTo>
                <a:cubicBezTo>
                  <a:pt x="5444" y="1409"/>
                  <a:pt x="5514" y="1395"/>
                  <a:pt x="5554" y="1391"/>
                </a:cubicBezTo>
                <a:cubicBezTo>
                  <a:pt x="5583" y="1396"/>
                  <a:pt x="5656" y="1456"/>
                  <a:pt x="5649" y="1356"/>
                </a:cubicBezTo>
                <a:cubicBezTo>
                  <a:pt x="5617" y="1365"/>
                  <a:pt x="5576" y="1359"/>
                  <a:pt x="5549" y="1321"/>
                </a:cubicBezTo>
                <a:cubicBezTo>
                  <a:pt x="5542" y="1287"/>
                  <a:pt x="5517" y="1287"/>
                  <a:pt x="5504" y="1268"/>
                </a:cubicBezTo>
                <a:cubicBezTo>
                  <a:pt x="5573" y="1293"/>
                  <a:pt x="5659" y="1304"/>
                  <a:pt x="5725" y="1253"/>
                </a:cubicBezTo>
                <a:cubicBezTo>
                  <a:pt x="5717" y="1180"/>
                  <a:pt x="5667" y="1205"/>
                  <a:pt x="5639" y="1183"/>
                </a:cubicBezTo>
                <a:cubicBezTo>
                  <a:pt x="5706" y="1140"/>
                  <a:pt x="5797" y="1296"/>
                  <a:pt x="5852" y="1172"/>
                </a:cubicBezTo>
                <a:lnTo>
                  <a:pt x="5838" y="1161"/>
                </a:lnTo>
                <a:cubicBezTo>
                  <a:pt x="5851" y="1149"/>
                  <a:pt x="5885" y="1137"/>
                  <a:pt x="5884" y="1102"/>
                </a:cubicBezTo>
                <a:cubicBezTo>
                  <a:pt x="5859" y="1066"/>
                  <a:pt x="5824" y="1134"/>
                  <a:pt x="5797" y="1097"/>
                </a:cubicBezTo>
                <a:lnTo>
                  <a:pt x="5799" y="1087"/>
                </a:lnTo>
                <a:cubicBezTo>
                  <a:pt x="5831" y="1078"/>
                  <a:pt x="5872" y="1065"/>
                  <a:pt x="5903" y="1045"/>
                </a:cubicBezTo>
                <a:lnTo>
                  <a:pt x="5906" y="1028"/>
                </a:lnTo>
                <a:cubicBezTo>
                  <a:pt x="5903" y="1005"/>
                  <a:pt x="5883" y="978"/>
                  <a:pt x="5876" y="958"/>
                </a:cubicBezTo>
                <a:cubicBezTo>
                  <a:pt x="5903" y="983"/>
                  <a:pt x="5928" y="1026"/>
                  <a:pt x="5958" y="983"/>
                </a:cubicBezTo>
                <a:cubicBezTo>
                  <a:pt x="6034" y="859"/>
                  <a:pt x="6183" y="770"/>
                  <a:pt x="6234" y="602"/>
                </a:cubicBezTo>
                <a:cubicBezTo>
                  <a:pt x="6178" y="571"/>
                  <a:pt x="6050" y="720"/>
                  <a:pt x="5996" y="709"/>
                </a:cubicBezTo>
                <a:cubicBezTo>
                  <a:pt x="6003" y="667"/>
                  <a:pt x="6091" y="632"/>
                  <a:pt x="6105" y="600"/>
                </a:cubicBezTo>
                <a:cubicBezTo>
                  <a:pt x="6111" y="580"/>
                  <a:pt x="6119" y="553"/>
                  <a:pt x="6133" y="550"/>
                </a:cubicBezTo>
                <a:cubicBezTo>
                  <a:pt x="6142" y="548"/>
                  <a:pt x="6178" y="549"/>
                  <a:pt x="6184" y="538"/>
                </a:cubicBezTo>
                <a:cubicBezTo>
                  <a:pt x="6194" y="522"/>
                  <a:pt x="6208" y="503"/>
                  <a:pt x="6222" y="507"/>
                </a:cubicBezTo>
                <a:cubicBezTo>
                  <a:pt x="6279" y="509"/>
                  <a:pt x="6413" y="399"/>
                  <a:pt x="6449" y="320"/>
                </a:cubicBezTo>
                <a:cubicBezTo>
                  <a:pt x="6419" y="257"/>
                  <a:pt x="6366" y="280"/>
                  <a:pt x="6327" y="294"/>
                </a:cubicBezTo>
                <a:cubicBezTo>
                  <a:pt x="6328" y="288"/>
                  <a:pt x="6332" y="276"/>
                  <a:pt x="6334" y="271"/>
                </a:cubicBezTo>
                <a:cubicBezTo>
                  <a:pt x="6331" y="246"/>
                  <a:pt x="6312" y="230"/>
                  <a:pt x="6305" y="209"/>
                </a:cubicBezTo>
                <a:cubicBezTo>
                  <a:pt x="6305" y="203"/>
                  <a:pt x="6306" y="195"/>
                  <a:pt x="6308" y="191"/>
                </a:cubicBezTo>
                <a:cubicBezTo>
                  <a:pt x="6309" y="190"/>
                  <a:pt x="6311" y="188"/>
                  <a:pt x="6312" y="186"/>
                </a:cubicBezTo>
                <a:cubicBezTo>
                  <a:pt x="6298" y="150"/>
                  <a:pt x="6269" y="184"/>
                  <a:pt x="6251" y="184"/>
                </a:cubicBezTo>
                <a:cubicBezTo>
                  <a:pt x="6231" y="158"/>
                  <a:pt x="6224" y="131"/>
                  <a:pt x="6202" y="172"/>
                </a:cubicBezTo>
                <a:cubicBezTo>
                  <a:pt x="6139" y="159"/>
                  <a:pt x="6076" y="244"/>
                  <a:pt x="6012" y="229"/>
                </a:cubicBezTo>
                <a:cubicBezTo>
                  <a:pt x="6044" y="186"/>
                  <a:pt x="6104" y="197"/>
                  <a:pt x="6133" y="147"/>
                </a:cubicBezTo>
                <a:cubicBezTo>
                  <a:pt x="6116" y="126"/>
                  <a:pt x="6053" y="141"/>
                  <a:pt x="6034" y="131"/>
                </a:cubicBezTo>
                <a:cubicBezTo>
                  <a:pt x="5984" y="127"/>
                  <a:pt x="5932" y="86"/>
                  <a:pt x="5883" y="90"/>
                </a:cubicBezTo>
                <a:close/>
                <a:moveTo>
                  <a:pt x="7326" y="210"/>
                </a:moveTo>
                <a:cubicBezTo>
                  <a:pt x="7306" y="208"/>
                  <a:pt x="7289" y="212"/>
                  <a:pt x="7279" y="226"/>
                </a:cubicBezTo>
                <a:cubicBezTo>
                  <a:pt x="7276" y="249"/>
                  <a:pt x="7283" y="272"/>
                  <a:pt x="7293" y="284"/>
                </a:cubicBezTo>
                <a:cubicBezTo>
                  <a:pt x="7310" y="311"/>
                  <a:pt x="7369" y="336"/>
                  <a:pt x="7389" y="354"/>
                </a:cubicBezTo>
                <a:cubicBezTo>
                  <a:pt x="7397" y="365"/>
                  <a:pt x="7411" y="389"/>
                  <a:pt x="7423" y="383"/>
                </a:cubicBezTo>
                <a:cubicBezTo>
                  <a:pt x="7464" y="292"/>
                  <a:pt x="7385" y="218"/>
                  <a:pt x="7326" y="210"/>
                </a:cubicBezTo>
                <a:close/>
                <a:moveTo>
                  <a:pt x="13621" y="569"/>
                </a:moveTo>
                <a:cubicBezTo>
                  <a:pt x="13600" y="568"/>
                  <a:pt x="13570" y="570"/>
                  <a:pt x="13562" y="613"/>
                </a:cubicBezTo>
                <a:cubicBezTo>
                  <a:pt x="13557" y="627"/>
                  <a:pt x="13545" y="630"/>
                  <a:pt x="13538" y="640"/>
                </a:cubicBezTo>
                <a:cubicBezTo>
                  <a:pt x="13533" y="649"/>
                  <a:pt x="13529" y="671"/>
                  <a:pt x="13523" y="678"/>
                </a:cubicBezTo>
                <a:cubicBezTo>
                  <a:pt x="13510" y="674"/>
                  <a:pt x="13495" y="662"/>
                  <a:pt x="13481" y="675"/>
                </a:cubicBezTo>
                <a:cubicBezTo>
                  <a:pt x="13483" y="684"/>
                  <a:pt x="13486" y="707"/>
                  <a:pt x="13489" y="715"/>
                </a:cubicBezTo>
                <a:cubicBezTo>
                  <a:pt x="13497" y="738"/>
                  <a:pt x="13511" y="716"/>
                  <a:pt x="13522" y="716"/>
                </a:cubicBezTo>
                <a:cubicBezTo>
                  <a:pt x="13545" y="745"/>
                  <a:pt x="13545" y="732"/>
                  <a:pt x="13566" y="711"/>
                </a:cubicBezTo>
                <a:cubicBezTo>
                  <a:pt x="13606" y="769"/>
                  <a:pt x="13645" y="753"/>
                  <a:pt x="13626" y="649"/>
                </a:cubicBezTo>
                <a:cubicBezTo>
                  <a:pt x="13638" y="646"/>
                  <a:pt x="13658" y="640"/>
                  <a:pt x="13668" y="625"/>
                </a:cubicBezTo>
                <a:cubicBezTo>
                  <a:pt x="13659" y="597"/>
                  <a:pt x="13639" y="601"/>
                  <a:pt x="13626" y="587"/>
                </a:cubicBezTo>
                <a:lnTo>
                  <a:pt x="13621" y="569"/>
                </a:lnTo>
                <a:close/>
                <a:moveTo>
                  <a:pt x="4509" y="659"/>
                </a:moveTo>
                <a:cubicBezTo>
                  <a:pt x="4454" y="648"/>
                  <a:pt x="4416" y="713"/>
                  <a:pt x="4507" y="729"/>
                </a:cubicBezTo>
                <a:lnTo>
                  <a:pt x="4514" y="748"/>
                </a:lnTo>
                <a:lnTo>
                  <a:pt x="4512" y="771"/>
                </a:lnTo>
                <a:cubicBezTo>
                  <a:pt x="4487" y="773"/>
                  <a:pt x="4461" y="770"/>
                  <a:pt x="4438" y="792"/>
                </a:cubicBezTo>
                <a:cubicBezTo>
                  <a:pt x="4412" y="785"/>
                  <a:pt x="4376" y="808"/>
                  <a:pt x="4379" y="865"/>
                </a:cubicBezTo>
                <a:cubicBezTo>
                  <a:pt x="4399" y="874"/>
                  <a:pt x="4424" y="886"/>
                  <a:pt x="4434" y="921"/>
                </a:cubicBezTo>
                <a:cubicBezTo>
                  <a:pt x="4443" y="933"/>
                  <a:pt x="4464" y="935"/>
                  <a:pt x="4472" y="948"/>
                </a:cubicBezTo>
                <a:cubicBezTo>
                  <a:pt x="4455" y="948"/>
                  <a:pt x="4427" y="959"/>
                  <a:pt x="4411" y="937"/>
                </a:cubicBezTo>
                <a:cubicBezTo>
                  <a:pt x="4398" y="902"/>
                  <a:pt x="4370" y="908"/>
                  <a:pt x="4349" y="903"/>
                </a:cubicBezTo>
                <a:lnTo>
                  <a:pt x="4340" y="912"/>
                </a:lnTo>
                <a:cubicBezTo>
                  <a:pt x="4332" y="958"/>
                  <a:pt x="4359" y="974"/>
                  <a:pt x="4375" y="997"/>
                </a:cubicBezTo>
                <a:cubicBezTo>
                  <a:pt x="4361" y="996"/>
                  <a:pt x="4337" y="984"/>
                  <a:pt x="4326" y="1003"/>
                </a:cubicBezTo>
                <a:lnTo>
                  <a:pt x="4326" y="1021"/>
                </a:lnTo>
                <a:cubicBezTo>
                  <a:pt x="4335" y="1043"/>
                  <a:pt x="4353" y="1052"/>
                  <a:pt x="4368" y="1048"/>
                </a:cubicBezTo>
                <a:cubicBezTo>
                  <a:pt x="4389" y="1111"/>
                  <a:pt x="4422" y="1054"/>
                  <a:pt x="4452" y="1057"/>
                </a:cubicBezTo>
                <a:cubicBezTo>
                  <a:pt x="4441" y="1068"/>
                  <a:pt x="4428" y="1074"/>
                  <a:pt x="4432" y="1102"/>
                </a:cubicBezTo>
                <a:lnTo>
                  <a:pt x="4424" y="1110"/>
                </a:lnTo>
                <a:cubicBezTo>
                  <a:pt x="4391" y="1118"/>
                  <a:pt x="4333" y="1092"/>
                  <a:pt x="4301" y="1080"/>
                </a:cubicBezTo>
                <a:cubicBezTo>
                  <a:pt x="4311" y="1227"/>
                  <a:pt x="4376" y="1248"/>
                  <a:pt x="4443" y="1206"/>
                </a:cubicBezTo>
                <a:cubicBezTo>
                  <a:pt x="4432" y="1242"/>
                  <a:pt x="4399" y="1244"/>
                  <a:pt x="4379" y="1250"/>
                </a:cubicBezTo>
                <a:cubicBezTo>
                  <a:pt x="4352" y="1258"/>
                  <a:pt x="4366" y="1312"/>
                  <a:pt x="4388" y="1312"/>
                </a:cubicBezTo>
                <a:cubicBezTo>
                  <a:pt x="4409" y="1359"/>
                  <a:pt x="4443" y="1271"/>
                  <a:pt x="4471" y="1302"/>
                </a:cubicBezTo>
                <a:lnTo>
                  <a:pt x="4462" y="1318"/>
                </a:lnTo>
                <a:lnTo>
                  <a:pt x="4465" y="1325"/>
                </a:lnTo>
                <a:cubicBezTo>
                  <a:pt x="4471" y="1326"/>
                  <a:pt x="4481" y="1323"/>
                  <a:pt x="4486" y="1320"/>
                </a:cubicBezTo>
                <a:cubicBezTo>
                  <a:pt x="4566" y="1240"/>
                  <a:pt x="4554" y="1332"/>
                  <a:pt x="4631" y="1306"/>
                </a:cubicBezTo>
                <a:cubicBezTo>
                  <a:pt x="4606" y="1333"/>
                  <a:pt x="4562" y="1306"/>
                  <a:pt x="4546" y="1360"/>
                </a:cubicBezTo>
                <a:cubicBezTo>
                  <a:pt x="4521" y="1385"/>
                  <a:pt x="4474" y="1373"/>
                  <a:pt x="4458" y="1428"/>
                </a:cubicBezTo>
                <a:cubicBezTo>
                  <a:pt x="4469" y="1459"/>
                  <a:pt x="4501" y="1465"/>
                  <a:pt x="4518" y="1475"/>
                </a:cubicBezTo>
                <a:cubicBezTo>
                  <a:pt x="4511" y="1476"/>
                  <a:pt x="4501" y="1473"/>
                  <a:pt x="4494" y="1475"/>
                </a:cubicBezTo>
                <a:lnTo>
                  <a:pt x="4490" y="1483"/>
                </a:lnTo>
                <a:cubicBezTo>
                  <a:pt x="4505" y="1553"/>
                  <a:pt x="4569" y="1506"/>
                  <a:pt x="4596" y="1541"/>
                </a:cubicBezTo>
                <a:cubicBezTo>
                  <a:pt x="4579" y="1544"/>
                  <a:pt x="4553" y="1547"/>
                  <a:pt x="4538" y="1561"/>
                </a:cubicBezTo>
                <a:cubicBezTo>
                  <a:pt x="4564" y="1612"/>
                  <a:pt x="4652" y="1655"/>
                  <a:pt x="4687" y="1625"/>
                </a:cubicBezTo>
                <a:lnTo>
                  <a:pt x="4686" y="1615"/>
                </a:lnTo>
                <a:cubicBezTo>
                  <a:pt x="4683" y="1608"/>
                  <a:pt x="4674" y="1600"/>
                  <a:pt x="4670" y="1597"/>
                </a:cubicBezTo>
                <a:cubicBezTo>
                  <a:pt x="4693" y="1572"/>
                  <a:pt x="4716" y="1621"/>
                  <a:pt x="4736" y="1632"/>
                </a:cubicBezTo>
                <a:cubicBezTo>
                  <a:pt x="4737" y="1602"/>
                  <a:pt x="4704" y="1554"/>
                  <a:pt x="4707" y="1522"/>
                </a:cubicBezTo>
                <a:cubicBezTo>
                  <a:pt x="4728" y="1553"/>
                  <a:pt x="4744" y="1611"/>
                  <a:pt x="4771" y="1627"/>
                </a:cubicBezTo>
                <a:cubicBezTo>
                  <a:pt x="4797" y="1621"/>
                  <a:pt x="4794" y="1565"/>
                  <a:pt x="4786" y="1533"/>
                </a:cubicBezTo>
                <a:lnTo>
                  <a:pt x="4791" y="1525"/>
                </a:lnTo>
                <a:lnTo>
                  <a:pt x="4799" y="1528"/>
                </a:lnTo>
                <a:lnTo>
                  <a:pt x="4814" y="1554"/>
                </a:lnTo>
                <a:lnTo>
                  <a:pt x="4824" y="1555"/>
                </a:lnTo>
                <a:lnTo>
                  <a:pt x="4831" y="1544"/>
                </a:lnTo>
                <a:lnTo>
                  <a:pt x="4831" y="1532"/>
                </a:lnTo>
                <a:cubicBezTo>
                  <a:pt x="4827" y="1525"/>
                  <a:pt x="4823" y="1510"/>
                  <a:pt x="4816" y="1510"/>
                </a:cubicBezTo>
                <a:lnTo>
                  <a:pt x="4815" y="1507"/>
                </a:lnTo>
                <a:lnTo>
                  <a:pt x="4815" y="1503"/>
                </a:lnTo>
                <a:cubicBezTo>
                  <a:pt x="4815" y="1502"/>
                  <a:pt x="4817" y="1500"/>
                  <a:pt x="4818" y="1500"/>
                </a:cubicBezTo>
                <a:cubicBezTo>
                  <a:pt x="4818" y="1460"/>
                  <a:pt x="4815" y="1420"/>
                  <a:pt x="4840" y="1402"/>
                </a:cubicBezTo>
                <a:cubicBezTo>
                  <a:pt x="4815" y="1535"/>
                  <a:pt x="4867" y="1516"/>
                  <a:pt x="4892" y="1421"/>
                </a:cubicBezTo>
                <a:cubicBezTo>
                  <a:pt x="4898" y="1415"/>
                  <a:pt x="4906" y="1424"/>
                  <a:pt x="4912" y="1416"/>
                </a:cubicBezTo>
                <a:cubicBezTo>
                  <a:pt x="4937" y="1379"/>
                  <a:pt x="4996" y="1384"/>
                  <a:pt x="5006" y="1320"/>
                </a:cubicBezTo>
                <a:cubicBezTo>
                  <a:pt x="5000" y="1290"/>
                  <a:pt x="4983" y="1257"/>
                  <a:pt x="4968" y="1241"/>
                </a:cubicBezTo>
                <a:cubicBezTo>
                  <a:pt x="4965" y="1245"/>
                  <a:pt x="4962" y="1255"/>
                  <a:pt x="4960" y="1261"/>
                </a:cubicBezTo>
                <a:lnTo>
                  <a:pt x="4952" y="1269"/>
                </a:lnTo>
                <a:cubicBezTo>
                  <a:pt x="4927" y="1196"/>
                  <a:pt x="4907" y="1248"/>
                  <a:pt x="4872" y="1245"/>
                </a:cubicBezTo>
                <a:cubicBezTo>
                  <a:pt x="4899" y="1158"/>
                  <a:pt x="4897" y="1110"/>
                  <a:pt x="4838" y="1097"/>
                </a:cubicBezTo>
                <a:lnTo>
                  <a:pt x="4836" y="1086"/>
                </a:lnTo>
                <a:cubicBezTo>
                  <a:pt x="4841" y="1074"/>
                  <a:pt x="4849" y="1061"/>
                  <a:pt x="4852" y="1049"/>
                </a:cubicBezTo>
                <a:lnTo>
                  <a:pt x="4851" y="1011"/>
                </a:lnTo>
                <a:lnTo>
                  <a:pt x="4837" y="985"/>
                </a:lnTo>
                <a:lnTo>
                  <a:pt x="4817" y="976"/>
                </a:lnTo>
                <a:lnTo>
                  <a:pt x="4798" y="984"/>
                </a:lnTo>
                <a:lnTo>
                  <a:pt x="4789" y="1008"/>
                </a:lnTo>
                <a:cubicBezTo>
                  <a:pt x="4795" y="1035"/>
                  <a:pt x="4812" y="1060"/>
                  <a:pt x="4817" y="1088"/>
                </a:cubicBezTo>
                <a:cubicBezTo>
                  <a:pt x="4779" y="1068"/>
                  <a:pt x="4748" y="1061"/>
                  <a:pt x="4760" y="972"/>
                </a:cubicBezTo>
                <a:cubicBezTo>
                  <a:pt x="4750" y="942"/>
                  <a:pt x="4729" y="958"/>
                  <a:pt x="4714" y="962"/>
                </a:cubicBezTo>
                <a:cubicBezTo>
                  <a:pt x="4701" y="954"/>
                  <a:pt x="4682" y="949"/>
                  <a:pt x="4670" y="938"/>
                </a:cubicBezTo>
                <a:cubicBezTo>
                  <a:pt x="4673" y="898"/>
                  <a:pt x="4645" y="884"/>
                  <a:pt x="4632" y="861"/>
                </a:cubicBezTo>
                <a:lnTo>
                  <a:pt x="4603" y="790"/>
                </a:lnTo>
                <a:cubicBezTo>
                  <a:pt x="4582" y="701"/>
                  <a:pt x="4542" y="666"/>
                  <a:pt x="4509" y="659"/>
                </a:cubicBezTo>
                <a:close/>
                <a:moveTo>
                  <a:pt x="15887" y="688"/>
                </a:moveTo>
                <a:cubicBezTo>
                  <a:pt x="15881" y="688"/>
                  <a:pt x="15874" y="690"/>
                  <a:pt x="15866" y="694"/>
                </a:cubicBezTo>
                <a:cubicBezTo>
                  <a:pt x="15846" y="819"/>
                  <a:pt x="15730" y="741"/>
                  <a:pt x="15711" y="877"/>
                </a:cubicBezTo>
                <a:cubicBezTo>
                  <a:pt x="15722" y="883"/>
                  <a:pt x="15740" y="877"/>
                  <a:pt x="15751" y="874"/>
                </a:cubicBezTo>
                <a:cubicBezTo>
                  <a:pt x="15712" y="987"/>
                  <a:pt x="15661" y="931"/>
                  <a:pt x="15648" y="1004"/>
                </a:cubicBezTo>
                <a:lnTo>
                  <a:pt x="15655" y="1022"/>
                </a:lnTo>
                <a:cubicBezTo>
                  <a:pt x="15702" y="1051"/>
                  <a:pt x="15756" y="1141"/>
                  <a:pt x="15807" y="1104"/>
                </a:cubicBezTo>
                <a:cubicBezTo>
                  <a:pt x="15854" y="1041"/>
                  <a:pt x="15962" y="1087"/>
                  <a:pt x="16002" y="1002"/>
                </a:cubicBezTo>
                <a:cubicBezTo>
                  <a:pt x="15986" y="992"/>
                  <a:pt x="15977" y="953"/>
                  <a:pt x="15983" y="926"/>
                </a:cubicBezTo>
                <a:cubicBezTo>
                  <a:pt x="15994" y="912"/>
                  <a:pt x="16013" y="911"/>
                  <a:pt x="16025" y="902"/>
                </a:cubicBezTo>
                <a:lnTo>
                  <a:pt x="16029" y="882"/>
                </a:lnTo>
                <a:cubicBezTo>
                  <a:pt x="16023" y="858"/>
                  <a:pt x="15999" y="852"/>
                  <a:pt x="15986" y="843"/>
                </a:cubicBezTo>
                <a:cubicBezTo>
                  <a:pt x="15944" y="812"/>
                  <a:pt x="15932" y="694"/>
                  <a:pt x="15887" y="688"/>
                </a:cubicBezTo>
                <a:close/>
                <a:moveTo>
                  <a:pt x="15609" y="720"/>
                </a:moveTo>
                <a:cubicBezTo>
                  <a:pt x="15593" y="717"/>
                  <a:pt x="15577" y="719"/>
                  <a:pt x="15564" y="721"/>
                </a:cubicBezTo>
                <a:lnTo>
                  <a:pt x="15549" y="742"/>
                </a:lnTo>
                <a:lnTo>
                  <a:pt x="15555" y="760"/>
                </a:lnTo>
                <a:cubicBezTo>
                  <a:pt x="15555" y="760"/>
                  <a:pt x="15569" y="768"/>
                  <a:pt x="15569" y="768"/>
                </a:cubicBezTo>
                <a:cubicBezTo>
                  <a:pt x="15593" y="772"/>
                  <a:pt x="15631" y="788"/>
                  <a:pt x="15649" y="749"/>
                </a:cubicBezTo>
                <a:cubicBezTo>
                  <a:pt x="15639" y="732"/>
                  <a:pt x="15624" y="724"/>
                  <a:pt x="15609" y="720"/>
                </a:cubicBezTo>
                <a:close/>
                <a:moveTo>
                  <a:pt x="14020" y="748"/>
                </a:moveTo>
                <a:cubicBezTo>
                  <a:pt x="14015" y="749"/>
                  <a:pt x="14009" y="753"/>
                  <a:pt x="14005" y="760"/>
                </a:cubicBezTo>
                <a:cubicBezTo>
                  <a:pt x="13985" y="818"/>
                  <a:pt x="14002" y="837"/>
                  <a:pt x="13954" y="833"/>
                </a:cubicBezTo>
                <a:cubicBezTo>
                  <a:pt x="13933" y="837"/>
                  <a:pt x="13908" y="854"/>
                  <a:pt x="13895" y="886"/>
                </a:cubicBezTo>
                <a:cubicBezTo>
                  <a:pt x="13946" y="951"/>
                  <a:pt x="14024" y="914"/>
                  <a:pt x="14071" y="849"/>
                </a:cubicBezTo>
                <a:cubicBezTo>
                  <a:pt x="14064" y="831"/>
                  <a:pt x="14070" y="806"/>
                  <a:pt x="14063" y="788"/>
                </a:cubicBezTo>
                <a:cubicBezTo>
                  <a:pt x="14054" y="764"/>
                  <a:pt x="14036" y="745"/>
                  <a:pt x="14020" y="748"/>
                </a:cubicBezTo>
                <a:close/>
                <a:moveTo>
                  <a:pt x="13422" y="778"/>
                </a:moveTo>
                <a:cubicBezTo>
                  <a:pt x="13407" y="788"/>
                  <a:pt x="13407" y="831"/>
                  <a:pt x="13399" y="851"/>
                </a:cubicBezTo>
                <a:cubicBezTo>
                  <a:pt x="13397" y="852"/>
                  <a:pt x="13384" y="866"/>
                  <a:pt x="13383" y="868"/>
                </a:cubicBezTo>
                <a:lnTo>
                  <a:pt x="13382" y="877"/>
                </a:lnTo>
                <a:lnTo>
                  <a:pt x="13386" y="888"/>
                </a:lnTo>
                <a:cubicBezTo>
                  <a:pt x="13386" y="888"/>
                  <a:pt x="13395" y="893"/>
                  <a:pt x="13395" y="893"/>
                </a:cubicBezTo>
                <a:cubicBezTo>
                  <a:pt x="13404" y="894"/>
                  <a:pt x="13417" y="900"/>
                  <a:pt x="13424" y="909"/>
                </a:cubicBezTo>
                <a:cubicBezTo>
                  <a:pt x="13441" y="905"/>
                  <a:pt x="13459" y="905"/>
                  <a:pt x="13473" y="930"/>
                </a:cubicBezTo>
                <a:cubicBezTo>
                  <a:pt x="13506" y="960"/>
                  <a:pt x="13573" y="934"/>
                  <a:pt x="13601" y="893"/>
                </a:cubicBezTo>
                <a:cubicBezTo>
                  <a:pt x="13577" y="871"/>
                  <a:pt x="13541" y="838"/>
                  <a:pt x="13517" y="816"/>
                </a:cubicBezTo>
                <a:cubicBezTo>
                  <a:pt x="13484" y="817"/>
                  <a:pt x="13450" y="814"/>
                  <a:pt x="13422" y="778"/>
                </a:cubicBezTo>
                <a:close/>
                <a:moveTo>
                  <a:pt x="13821" y="778"/>
                </a:moveTo>
                <a:cubicBezTo>
                  <a:pt x="13796" y="776"/>
                  <a:pt x="13764" y="792"/>
                  <a:pt x="13746" y="825"/>
                </a:cubicBezTo>
                <a:cubicBezTo>
                  <a:pt x="13758" y="833"/>
                  <a:pt x="13783" y="842"/>
                  <a:pt x="13795" y="843"/>
                </a:cubicBezTo>
                <a:cubicBezTo>
                  <a:pt x="13795" y="843"/>
                  <a:pt x="13819" y="833"/>
                  <a:pt x="13819" y="833"/>
                </a:cubicBezTo>
                <a:lnTo>
                  <a:pt x="13837" y="801"/>
                </a:lnTo>
                <a:lnTo>
                  <a:pt x="13821" y="778"/>
                </a:lnTo>
                <a:close/>
                <a:moveTo>
                  <a:pt x="13631" y="779"/>
                </a:moveTo>
                <a:cubicBezTo>
                  <a:pt x="13622" y="782"/>
                  <a:pt x="13614" y="790"/>
                  <a:pt x="13605" y="803"/>
                </a:cubicBezTo>
                <a:cubicBezTo>
                  <a:pt x="13597" y="804"/>
                  <a:pt x="13588" y="800"/>
                  <a:pt x="13581" y="809"/>
                </a:cubicBezTo>
                <a:cubicBezTo>
                  <a:pt x="13586" y="839"/>
                  <a:pt x="13598" y="851"/>
                  <a:pt x="13614" y="856"/>
                </a:cubicBezTo>
                <a:cubicBezTo>
                  <a:pt x="13626" y="896"/>
                  <a:pt x="13653" y="900"/>
                  <a:pt x="13676" y="891"/>
                </a:cubicBezTo>
                <a:lnTo>
                  <a:pt x="13682" y="878"/>
                </a:lnTo>
                <a:cubicBezTo>
                  <a:pt x="13686" y="845"/>
                  <a:pt x="13674" y="810"/>
                  <a:pt x="13659" y="792"/>
                </a:cubicBezTo>
                <a:cubicBezTo>
                  <a:pt x="13648" y="780"/>
                  <a:pt x="13639" y="777"/>
                  <a:pt x="13631" y="779"/>
                </a:cubicBezTo>
                <a:close/>
                <a:moveTo>
                  <a:pt x="13154" y="838"/>
                </a:moveTo>
                <a:cubicBezTo>
                  <a:pt x="13117" y="839"/>
                  <a:pt x="13080" y="869"/>
                  <a:pt x="13086" y="949"/>
                </a:cubicBezTo>
                <a:cubicBezTo>
                  <a:pt x="13077" y="972"/>
                  <a:pt x="13054" y="957"/>
                  <a:pt x="13040" y="952"/>
                </a:cubicBezTo>
                <a:cubicBezTo>
                  <a:pt x="13016" y="948"/>
                  <a:pt x="12958" y="1000"/>
                  <a:pt x="12936" y="1015"/>
                </a:cubicBezTo>
                <a:cubicBezTo>
                  <a:pt x="12957" y="1093"/>
                  <a:pt x="12973" y="1054"/>
                  <a:pt x="13005" y="1035"/>
                </a:cubicBezTo>
                <a:lnTo>
                  <a:pt x="13016" y="1051"/>
                </a:lnTo>
                <a:cubicBezTo>
                  <a:pt x="13009" y="1062"/>
                  <a:pt x="12997" y="1077"/>
                  <a:pt x="12998" y="1095"/>
                </a:cubicBezTo>
                <a:cubicBezTo>
                  <a:pt x="13014" y="1107"/>
                  <a:pt x="13026" y="1067"/>
                  <a:pt x="13041" y="1092"/>
                </a:cubicBezTo>
                <a:cubicBezTo>
                  <a:pt x="13047" y="1087"/>
                  <a:pt x="13050" y="1075"/>
                  <a:pt x="13051" y="1064"/>
                </a:cubicBezTo>
                <a:lnTo>
                  <a:pt x="13054" y="1060"/>
                </a:lnTo>
                <a:cubicBezTo>
                  <a:pt x="13060" y="1061"/>
                  <a:pt x="13065" y="1071"/>
                  <a:pt x="13070" y="1074"/>
                </a:cubicBezTo>
                <a:lnTo>
                  <a:pt x="13076" y="1070"/>
                </a:lnTo>
                <a:lnTo>
                  <a:pt x="13081" y="1050"/>
                </a:lnTo>
                <a:cubicBezTo>
                  <a:pt x="13078" y="1037"/>
                  <a:pt x="13065" y="1023"/>
                  <a:pt x="13059" y="1017"/>
                </a:cubicBezTo>
                <a:lnTo>
                  <a:pt x="13064" y="1003"/>
                </a:lnTo>
                <a:cubicBezTo>
                  <a:pt x="13078" y="993"/>
                  <a:pt x="13102" y="1001"/>
                  <a:pt x="13116" y="990"/>
                </a:cubicBezTo>
                <a:cubicBezTo>
                  <a:pt x="13121" y="981"/>
                  <a:pt x="13132" y="964"/>
                  <a:pt x="13139" y="962"/>
                </a:cubicBezTo>
                <a:cubicBezTo>
                  <a:pt x="13177" y="968"/>
                  <a:pt x="13207" y="939"/>
                  <a:pt x="13241" y="912"/>
                </a:cubicBezTo>
                <a:cubicBezTo>
                  <a:pt x="13238" y="898"/>
                  <a:pt x="13231" y="898"/>
                  <a:pt x="13224" y="893"/>
                </a:cubicBezTo>
                <a:cubicBezTo>
                  <a:pt x="13218" y="884"/>
                  <a:pt x="13197" y="852"/>
                  <a:pt x="13190" y="847"/>
                </a:cubicBezTo>
                <a:cubicBezTo>
                  <a:pt x="13179" y="841"/>
                  <a:pt x="13167" y="838"/>
                  <a:pt x="13154" y="838"/>
                </a:cubicBezTo>
                <a:close/>
                <a:moveTo>
                  <a:pt x="12977" y="868"/>
                </a:moveTo>
                <a:cubicBezTo>
                  <a:pt x="12939" y="914"/>
                  <a:pt x="12878" y="909"/>
                  <a:pt x="12836" y="939"/>
                </a:cubicBezTo>
                <a:cubicBezTo>
                  <a:pt x="12842" y="940"/>
                  <a:pt x="12865" y="952"/>
                  <a:pt x="12871" y="955"/>
                </a:cubicBezTo>
                <a:cubicBezTo>
                  <a:pt x="12890" y="955"/>
                  <a:pt x="12903" y="944"/>
                  <a:pt x="12911" y="983"/>
                </a:cubicBezTo>
                <a:cubicBezTo>
                  <a:pt x="12924" y="989"/>
                  <a:pt x="12934" y="972"/>
                  <a:pt x="12942" y="956"/>
                </a:cubicBezTo>
                <a:cubicBezTo>
                  <a:pt x="12983" y="969"/>
                  <a:pt x="12999" y="854"/>
                  <a:pt x="13024" y="920"/>
                </a:cubicBezTo>
                <a:cubicBezTo>
                  <a:pt x="13032" y="926"/>
                  <a:pt x="13052" y="932"/>
                  <a:pt x="13060" y="934"/>
                </a:cubicBezTo>
                <a:lnTo>
                  <a:pt x="13064" y="927"/>
                </a:lnTo>
                <a:lnTo>
                  <a:pt x="13064" y="908"/>
                </a:lnTo>
                <a:cubicBezTo>
                  <a:pt x="13045" y="868"/>
                  <a:pt x="13004" y="873"/>
                  <a:pt x="12977" y="868"/>
                </a:cubicBezTo>
                <a:close/>
                <a:moveTo>
                  <a:pt x="13879" y="872"/>
                </a:moveTo>
                <a:cubicBezTo>
                  <a:pt x="13849" y="856"/>
                  <a:pt x="13804" y="891"/>
                  <a:pt x="13774" y="893"/>
                </a:cubicBezTo>
                <a:cubicBezTo>
                  <a:pt x="13745" y="847"/>
                  <a:pt x="13707" y="913"/>
                  <a:pt x="13714" y="971"/>
                </a:cubicBezTo>
                <a:cubicBezTo>
                  <a:pt x="13714" y="971"/>
                  <a:pt x="13726" y="993"/>
                  <a:pt x="13726" y="993"/>
                </a:cubicBezTo>
                <a:cubicBezTo>
                  <a:pt x="13756" y="989"/>
                  <a:pt x="13785" y="994"/>
                  <a:pt x="13813" y="996"/>
                </a:cubicBezTo>
                <a:cubicBezTo>
                  <a:pt x="13840" y="962"/>
                  <a:pt x="13905" y="957"/>
                  <a:pt x="13879" y="872"/>
                </a:cubicBezTo>
                <a:close/>
                <a:moveTo>
                  <a:pt x="13386" y="928"/>
                </a:moveTo>
                <a:cubicBezTo>
                  <a:pt x="13387" y="939"/>
                  <a:pt x="13388" y="955"/>
                  <a:pt x="13382" y="963"/>
                </a:cubicBezTo>
                <a:cubicBezTo>
                  <a:pt x="13389" y="967"/>
                  <a:pt x="13407" y="977"/>
                  <a:pt x="13415" y="973"/>
                </a:cubicBezTo>
                <a:lnTo>
                  <a:pt x="13420" y="957"/>
                </a:lnTo>
                <a:cubicBezTo>
                  <a:pt x="13415" y="937"/>
                  <a:pt x="13396" y="933"/>
                  <a:pt x="13386" y="928"/>
                </a:cubicBezTo>
                <a:close/>
                <a:moveTo>
                  <a:pt x="11531" y="958"/>
                </a:moveTo>
                <a:cubicBezTo>
                  <a:pt x="11518" y="955"/>
                  <a:pt x="11504" y="978"/>
                  <a:pt x="11492" y="978"/>
                </a:cubicBezTo>
                <a:cubicBezTo>
                  <a:pt x="11480" y="1009"/>
                  <a:pt x="11496" y="1062"/>
                  <a:pt x="11480" y="1093"/>
                </a:cubicBezTo>
                <a:lnTo>
                  <a:pt x="11472" y="1094"/>
                </a:lnTo>
                <a:cubicBezTo>
                  <a:pt x="11419" y="1044"/>
                  <a:pt x="11469" y="1027"/>
                  <a:pt x="11395" y="1023"/>
                </a:cubicBezTo>
                <a:cubicBezTo>
                  <a:pt x="11375" y="998"/>
                  <a:pt x="11344" y="946"/>
                  <a:pt x="11318" y="962"/>
                </a:cubicBezTo>
                <a:cubicBezTo>
                  <a:pt x="11324" y="981"/>
                  <a:pt x="11330" y="1010"/>
                  <a:pt x="11326" y="1033"/>
                </a:cubicBezTo>
                <a:cubicBezTo>
                  <a:pt x="11317" y="1023"/>
                  <a:pt x="11307" y="1005"/>
                  <a:pt x="11298" y="995"/>
                </a:cubicBezTo>
                <a:lnTo>
                  <a:pt x="11291" y="994"/>
                </a:lnTo>
                <a:lnTo>
                  <a:pt x="11289" y="1011"/>
                </a:lnTo>
                <a:cubicBezTo>
                  <a:pt x="11293" y="1029"/>
                  <a:pt x="11303" y="1049"/>
                  <a:pt x="11313" y="1058"/>
                </a:cubicBezTo>
                <a:lnTo>
                  <a:pt x="11301" y="1070"/>
                </a:lnTo>
                <a:cubicBezTo>
                  <a:pt x="11274" y="1049"/>
                  <a:pt x="11242" y="1032"/>
                  <a:pt x="11215" y="1065"/>
                </a:cubicBezTo>
                <a:cubicBezTo>
                  <a:pt x="11221" y="1074"/>
                  <a:pt x="11235" y="1088"/>
                  <a:pt x="11242" y="1093"/>
                </a:cubicBezTo>
                <a:cubicBezTo>
                  <a:pt x="11249" y="1097"/>
                  <a:pt x="11264" y="1102"/>
                  <a:pt x="11272" y="1104"/>
                </a:cubicBezTo>
                <a:cubicBezTo>
                  <a:pt x="11263" y="1121"/>
                  <a:pt x="11250" y="1131"/>
                  <a:pt x="11238" y="1138"/>
                </a:cubicBezTo>
                <a:lnTo>
                  <a:pt x="11237" y="1145"/>
                </a:lnTo>
                <a:cubicBezTo>
                  <a:pt x="11260" y="1236"/>
                  <a:pt x="11345" y="1173"/>
                  <a:pt x="11388" y="1191"/>
                </a:cubicBezTo>
                <a:cubicBezTo>
                  <a:pt x="11373" y="1238"/>
                  <a:pt x="11341" y="1206"/>
                  <a:pt x="11321" y="1232"/>
                </a:cubicBezTo>
                <a:cubicBezTo>
                  <a:pt x="11374" y="1294"/>
                  <a:pt x="11452" y="1297"/>
                  <a:pt x="11513" y="1283"/>
                </a:cubicBezTo>
                <a:lnTo>
                  <a:pt x="11507" y="1321"/>
                </a:lnTo>
                <a:cubicBezTo>
                  <a:pt x="11525" y="1350"/>
                  <a:pt x="11561" y="1346"/>
                  <a:pt x="11583" y="1344"/>
                </a:cubicBezTo>
                <a:cubicBezTo>
                  <a:pt x="11611" y="1317"/>
                  <a:pt x="11620" y="1287"/>
                  <a:pt x="11656" y="1300"/>
                </a:cubicBezTo>
                <a:cubicBezTo>
                  <a:pt x="11678" y="1302"/>
                  <a:pt x="11689" y="1260"/>
                  <a:pt x="11700" y="1232"/>
                </a:cubicBezTo>
                <a:cubicBezTo>
                  <a:pt x="11718" y="1199"/>
                  <a:pt x="11757" y="1180"/>
                  <a:pt x="11775" y="1146"/>
                </a:cubicBezTo>
                <a:cubicBezTo>
                  <a:pt x="11776" y="1060"/>
                  <a:pt x="11733" y="1050"/>
                  <a:pt x="11695" y="1051"/>
                </a:cubicBezTo>
                <a:cubicBezTo>
                  <a:pt x="11676" y="1045"/>
                  <a:pt x="11634" y="994"/>
                  <a:pt x="11618" y="1007"/>
                </a:cubicBezTo>
                <a:cubicBezTo>
                  <a:pt x="11612" y="1002"/>
                  <a:pt x="11609" y="985"/>
                  <a:pt x="11601" y="989"/>
                </a:cubicBezTo>
                <a:cubicBezTo>
                  <a:pt x="11600" y="991"/>
                  <a:pt x="11599" y="995"/>
                  <a:pt x="11599" y="997"/>
                </a:cubicBezTo>
                <a:cubicBezTo>
                  <a:pt x="11594" y="1007"/>
                  <a:pt x="11585" y="998"/>
                  <a:pt x="11579" y="1001"/>
                </a:cubicBezTo>
                <a:cubicBezTo>
                  <a:pt x="11568" y="1032"/>
                  <a:pt x="11551" y="1058"/>
                  <a:pt x="11528" y="1049"/>
                </a:cubicBezTo>
                <a:cubicBezTo>
                  <a:pt x="11530" y="1039"/>
                  <a:pt x="11540" y="978"/>
                  <a:pt x="11539" y="969"/>
                </a:cubicBezTo>
                <a:lnTo>
                  <a:pt x="11531" y="958"/>
                </a:lnTo>
                <a:close/>
                <a:moveTo>
                  <a:pt x="13633" y="961"/>
                </a:moveTo>
                <a:cubicBezTo>
                  <a:pt x="13608" y="956"/>
                  <a:pt x="13582" y="957"/>
                  <a:pt x="13564" y="964"/>
                </a:cubicBezTo>
                <a:cubicBezTo>
                  <a:pt x="13569" y="969"/>
                  <a:pt x="13570" y="981"/>
                  <a:pt x="13572" y="991"/>
                </a:cubicBezTo>
                <a:cubicBezTo>
                  <a:pt x="13561" y="985"/>
                  <a:pt x="13542" y="994"/>
                  <a:pt x="13517" y="999"/>
                </a:cubicBezTo>
                <a:lnTo>
                  <a:pt x="13515" y="1005"/>
                </a:lnTo>
                <a:cubicBezTo>
                  <a:pt x="13516" y="1018"/>
                  <a:pt x="13516" y="1038"/>
                  <a:pt x="13513" y="1051"/>
                </a:cubicBezTo>
                <a:cubicBezTo>
                  <a:pt x="13510" y="1062"/>
                  <a:pt x="13503" y="1073"/>
                  <a:pt x="13498" y="1081"/>
                </a:cubicBezTo>
                <a:cubicBezTo>
                  <a:pt x="13517" y="1099"/>
                  <a:pt x="13556" y="1099"/>
                  <a:pt x="13577" y="1087"/>
                </a:cubicBezTo>
                <a:cubicBezTo>
                  <a:pt x="13580" y="1065"/>
                  <a:pt x="13580" y="1054"/>
                  <a:pt x="13581" y="1040"/>
                </a:cubicBezTo>
                <a:cubicBezTo>
                  <a:pt x="13593" y="1100"/>
                  <a:pt x="13640" y="1084"/>
                  <a:pt x="13643" y="1008"/>
                </a:cubicBezTo>
                <a:cubicBezTo>
                  <a:pt x="13651" y="987"/>
                  <a:pt x="13687" y="997"/>
                  <a:pt x="13700" y="995"/>
                </a:cubicBezTo>
                <a:cubicBezTo>
                  <a:pt x="13684" y="977"/>
                  <a:pt x="13659" y="966"/>
                  <a:pt x="13633" y="961"/>
                </a:cubicBezTo>
                <a:close/>
                <a:moveTo>
                  <a:pt x="13332" y="988"/>
                </a:moveTo>
                <a:cubicBezTo>
                  <a:pt x="13319" y="988"/>
                  <a:pt x="13306" y="1001"/>
                  <a:pt x="13283" y="1031"/>
                </a:cubicBezTo>
                <a:lnTo>
                  <a:pt x="13283" y="1038"/>
                </a:lnTo>
                <a:cubicBezTo>
                  <a:pt x="13283" y="1038"/>
                  <a:pt x="13290" y="1050"/>
                  <a:pt x="13290" y="1050"/>
                </a:cubicBezTo>
                <a:cubicBezTo>
                  <a:pt x="13315" y="1071"/>
                  <a:pt x="13365" y="1077"/>
                  <a:pt x="13380" y="1027"/>
                </a:cubicBezTo>
                <a:cubicBezTo>
                  <a:pt x="13357" y="1002"/>
                  <a:pt x="13344" y="988"/>
                  <a:pt x="13332" y="988"/>
                </a:cubicBezTo>
                <a:close/>
                <a:moveTo>
                  <a:pt x="13473" y="1018"/>
                </a:moveTo>
                <a:lnTo>
                  <a:pt x="13464" y="1020"/>
                </a:lnTo>
                <a:cubicBezTo>
                  <a:pt x="13459" y="1024"/>
                  <a:pt x="13451" y="1034"/>
                  <a:pt x="13448" y="1042"/>
                </a:cubicBezTo>
                <a:lnTo>
                  <a:pt x="13455" y="1052"/>
                </a:lnTo>
                <a:cubicBezTo>
                  <a:pt x="13463" y="1053"/>
                  <a:pt x="13475" y="1048"/>
                  <a:pt x="13478" y="1032"/>
                </a:cubicBezTo>
                <a:lnTo>
                  <a:pt x="13473" y="1018"/>
                </a:lnTo>
                <a:close/>
                <a:moveTo>
                  <a:pt x="13155" y="1049"/>
                </a:moveTo>
                <a:cubicBezTo>
                  <a:pt x="13140" y="1044"/>
                  <a:pt x="13122" y="1051"/>
                  <a:pt x="13117" y="1079"/>
                </a:cubicBezTo>
                <a:cubicBezTo>
                  <a:pt x="13121" y="1090"/>
                  <a:pt x="13130" y="1100"/>
                  <a:pt x="13136" y="1107"/>
                </a:cubicBezTo>
                <a:cubicBezTo>
                  <a:pt x="13136" y="1107"/>
                  <a:pt x="13141" y="1109"/>
                  <a:pt x="13141" y="1109"/>
                </a:cubicBezTo>
                <a:cubicBezTo>
                  <a:pt x="13145" y="1108"/>
                  <a:pt x="13160" y="1075"/>
                  <a:pt x="13162" y="1069"/>
                </a:cubicBezTo>
                <a:lnTo>
                  <a:pt x="13155" y="1049"/>
                </a:lnTo>
                <a:close/>
                <a:moveTo>
                  <a:pt x="4137" y="1078"/>
                </a:moveTo>
                <a:cubicBezTo>
                  <a:pt x="4126" y="1076"/>
                  <a:pt x="4116" y="1080"/>
                  <a:pt x="4108" y="1092"/>
                </a:cubicBezTo>
                <a:lnTo>
                  <a:pt x="4102" y="1122"/>
                </a:lnTo>
                <a:lnTo>
                  <a:pt x="4106" y="1153"/>
                </a:lnTo>
                <a:cubicBezTo>
                  <a:pt x="4106" y="1153"/>
                  <a:pt x="4118" y="1161"/>
                  <a:pt x="4118" y="1161"/>
                </a:cubicBezTo>
                <a:cubicBezTo>
                  <a:pt x="4136" y="1157"/>
                  <a:pt x="4151" y="1172"/>
                  <a:pt x="4160" y="1198"/>
                </a:cubicBezTo>
                <a:cubicBezTo>
                  <a:pt x="4196" y="1229"/>
                  <a:pt x="4187" y="1112"/>
                  <a:pt x="4168" y="1090"/>
                </a:cubicBezTo>
                <a:cubicBezTo>
                  <a:pt x="4159" y="1085"/>
                  <a:pt x="4148" y="1079"/>
                  <a:pt x="4137" y="1078"/>
                </a:cubicBezTo>
                <a:close/>
                <a:moveTo>
                  <a:pt x="15995" y="1079"/>
                </a:moveTo>
                <a:cubicBezTo>
                  <a:pt x="15975" y="1082"/>
                  <a:pt x="15952" y="1095"/>
                  <a:pt x="15933" y="1095"/>
                </a:cubicBezTo>
                <a:cubicBezTo>
                  <a:pt x="15929" y="1095"/>
                  <a:pt x="15901" y="1092"/>
                  <a:pt x="15898" y="1095"/>
                </a:cubicBezTo>
                <a:cubicBezTo>
                  <a:pt x="15891" y="1101"/>
                  <a:pt x="15888" y="1120"/>
                  <a:pt x="15879" y="1118"/>
                </a:cubicBezTo>
                <a:cubicBezTo>
                  <a:pt x="15874" y="1112"/>
                  <a:pt x="15868" y="1100"/>
                  <a:pt x="15861" y="1104"/>
                </a:cubicBezTo>
                <a:cubicBezTo>
                  <a:pt x="15825" y="1165"/>
                  <a:pt x="15791" y="1226"/>
                  <a:pt x="15748" y="1270"/>
                </a:cubicBezTo>
                <a:cubicBezTo>
                  <a:pt x="15763" y="1287"/>
                  <a:pt x="15796" y="1284"/>
                  <a:pt x="15811" y="1299"/>
                </a:cubicBezTo>
                <a:cubicBezTo>
                  <a:pt x="15830" y="1329"/>
                  <a:pt x="15846" y="1424"/>
                  <a:pt x="15879" y="1401"/>
                </a:cubicBezTo>
                <a:cubicBezTo>
                  <a:pt x="15890" y="1385"/>
                  <a:pt x="15902" y="1394"/>
                  <a:pt x="15909" y="1414"/>
                </a:cubicBezTo>
                <a:cubicBezTo>
                  <a:pt x="15926" y="1430"/>
                  <a:pt x="15954" y="1411"/>
                  <a:pt x="15972" y="1424"/>
                </a:cubicBezTo>
                <a:cubicBezTo>
                  <a:pt x="16020" y="1485"/>
                  <a:pt x="16117" y="1505"/>
                  <a:pt x="16160" y="1424"/>
                </a:cubicBezTo>
                <a:cubicBezTo>
                  <a:pt x="16157" y="1393"/>
                  <a:pt x="16147" y="1388"/>
                  <a:pt x="16133" y="1377"/>
                </a:cubicBezTo>
                <a:cubicBezTo>
                  <a:pt x="16129" y="1369"/>
                  <a:pt x="16113" y="1342"/>
                  <a:pt x="16107" y="1336"/>
                </a:cubicBezTo>
                <a:cubicBezTo>
                  <a:pt x="16176" y="1364"/>
                  <a:pt x="16128" y="1246"/>
                  <a:pt x="16169" y="1199"/>
                </a:cubicBezTo>
                <a:cubicBezTo>
                  <a:pt x="16152" y="1149"/>
                  <a:pt x="16112" y="1105"/>
                  <a:pt x="16079" y="1119"/>
                </a:cubicBezTo>
                <a:cubicBezTo>
                  <a:pt x="16073" y="1143"/>
                  <a:pt x="16073" y="1169"/>
                  <a:pt x="16055" y="1167"/>
                </a:cubicBezTo>
                <a:cubicBezTo>
                  <a:pt x="16042" y="1171"/>
                  <a:pt x="16035" y="1195"/>
                  <a:pt x="16023" y="1199"/>
                </a:cubicBezTo>
                <a:lnTo>
                  <a:pt x="16021" y="1195"/>
                </a:lnTo>
                <a:cubicBezTo>
                  <a:pt x="16022" y="1188"/>
                  <a:pt x="16032" y="1151"/>
                  <a:pt x="16034" y="1144"/>
                </a:cubicBezTo>
                <a:cubicBezTo>
                  <a:pt x="16036" y="1137"/>
                  <a:pt x="16042" y="1128"/>
                  <a:pt x="16046" y="1124"/>
                </a:cubicBezTo>
                <a:cubicBezTo>
                  <a:pt x="16035" y="1082"/>
                  <a:pt x="16016" y="1075"/>
                  <a:pt x="15995" y="1079"/>
                </a:cubicBezTo>
                <a:close/>
                <a:moveTo>
                  <a:pt x="11117" y="1108"/>
                </a:moveTo>
                <a:cubicBezTo>
                  <a:pt x="11112" y="1121"/>
                  <a:pt x="11104" y="1139"/>
                  <a:pt x="11108" y="1155"/>
                </a:cubicBezTo>
                <a:cubicBezTo>
                  <a:pt x="11072" y="1209"/>
                  <a:pt x="11116" y="1356"/>
                  <a:pt x="11124" y="1418"/>
                </a:cubicBezTo>
                <a:cubicBezTo>
                  <a:pt x="11076" y="1378"/>
                  <a:pt x="11071" y="1232"/>
                  <a:pt x="11025" y="1191"/>
                </a:cubicBezTo>
                <a:cubicBezTo>
                  <a:pt x="10994" y="1205"/>
                  <a:pt x="10981" y="1256"/>
                  <a:pt x="10983" y="1309"/>
                </a:cubicBezTo>
                <a:lnTo>
                  <a:pt x="10978" y="1308"/>
                </a:lnTo>
                <a:cubicBezTo>
                  <a:pt x="10966" y="1287"/>
                  <a:pt x="10948" y="1276"/>
                  <a:pt x="10943" y="1246"/>
                </a:cubicBezTo>
                <a:cubicBezTo>
                  <a:pt x="10931" y="1233"/>
                  <a:pt x="10908" y="1243"/>
                  <a:pt x="10895" y="1245"/>
                </a:cubicBezTo>
                <a:cubicBezTo>
                  <a:pt x="10918" y="1215"/>
                  <a:pt x="10951" y="1220"/>
                  <a:pt x="10975" y="1196"/>
                </a:cubicBezTo>
                <a:lnTo>
                  <a:pt x="10978" y="1182"/>
                </a:lnTo>
                <a:cubicBezTo>
                  <a:pt x="10959" y="1152"/>
                  <a:pt x="10930" y="1180"/>
                  <a:pt x="10909" y="1191"/>
                </a:cubicBezTo>
                <a:cubicBezTo>
                  <a:pt x="10903" y="1189"/>
                  <a:pt x="10881" y="1182"/>
                  <a:pt x="10876" y="1188"/>
                </a:cubicBezTo>
                <a:lnTo>
                  <a:pt x="10879" y="1209"/>
                </a:lnTo>
                <a:cubicBezTo>
                  <a:pt x="10859" y="1200"/>
                  <a:pt x="10825" y="1154"/>
                  <a:pt x="10813" y="1207"/>
                </a:cubicBezTo>
                <a:cubicBezTo>
                  <a:pt x="10805" y="1201"/>
                  <a:pt x="10797" y="1187"/>
                  <a:pt x="10788" y="1188"/>
                </a:cubicBezTo>
                <a:lnTo>
                  <a:pt x="10785" y="1197"/>
                </a:lnTo>
                <a:cubicBezTo>
                  <a:pt x="10786" y="1204"/>
                  <a:pt x="10790" y="1234"/>
                  <a:pt x="10789" y="1240"/>
                </a:cubicBezTo>
                <a:cubicBezTo>
                  <a:pt x="10788" y="1285"/>
                  <a:pt x="10802" y="1353"/>
                  <a:pt x="10822" y="1382"/>
                </a:cubicBezTo>
                <a:cubicBezTo>
                  <a:pt x="10833" y="1377"/>
                  <a:pt x="10843" y="1354"/>
                  <a:pt x="10839" y="1334"/>
                </a:cubicBezTo>
                <a:lnTo>
                  <a:pt x="10841" y="1330"/>
                </a:lnTo>
                <a:cubicBezTo>
                  <a:pt x="10846" y="1327"/>
                  <a:pt x="10858" y="1330"/>
                  <a:pt x="10863" y="1331"/>
                </a:cubicBezTo>
                <a:cubicBezTo>
                  <a:pt x="10859" y="1385"/>
                  <a:pt x="10848" y="1411"/>
                  <a:pt x="10886" y="1425"/>
                </a:cubicBezTo>
                <a:lnTo>
                  <a:pt x="10875" y="1438"/>
                </a:lnTo>
                <a:cubicBezTo>
                  <a:pt x="10863" y="1432"/>
                  <a:pt x="10836" y="1414"/>
                  <a:pt x="10824" y="1426"/>
                </a:cubicBezTo>
                <a:lnTo>
                  <a:pt x="10853" y="1457"/>
                </a:lnTo>
                <a:lnTo>
                  <a:pt x="10845" y="1473"/>
                </a:lnTo>
                <a:cubicBezTo>
                  <a:pt x="10909" y="1581"/>
                  <a:pt x="10928" y="1662"/>
                  <a:pt x="11021" y="1569"/>
                </a:cubicBezTo>
                <a:cubicBezTo>
                  <a:pt x="11018" y="1564"/>
                  <a:pt x="11012" y="1557"/>
                  <a:pt x="11009" y="1552"/>
                </a:cubicBezTo>
                <a:cubicBezTo>
                  <a:pt x="11010" y="1537"/>
                  <a:pt x="11015" y="1516"/>
                  <a:pt x="11012" y="1501"/>
                </a:cubicBezTo>
                <a:cubicBezTo>
                  <a:pt x="11022" y="1474"/>
                  <a:pt x="11033" y="1496"/>
                  <a:pt x="11041" y="1512"/>
                </a:cubicBezTo>
                <a:cubicBezTo>
                  <a:pt x="11053" y="1508"/>
                  <a:pt x="11055" y="1483"/>
                  <a:pt x="11063" y="1472"/>
                </a:cubicBezTo>
                <a:cubicBezTo>
                  <a:pt x="11070" y="1486"/>
                  <a:pt x="11063" y="1508"/>
                  <a:pt x="11060" y="1521"/>
                </a:cubicBezTo>
                <a:cubicBezTo>
                  <a:pt x="11066" y="1611"/>
                  <a:pt x="11125" y="1508"/>
                  <a:pt x="11150" y="1503"/>
                </a:cubicBezTo>
                <a:cubicBezTo>
                  <a:pt x="11145" y="1516"/>
                  <a:pt x="11136" y="1530"/>
                  <a:pt x="11133" y="1545"/>
                </a:cubicBezTo>
                <a:lnTo>
                  <a:pt x="11135" y="1561"/>
                </a:lnTo>
                <a:cubicBezTo>
                  <a:pt x="11145" y="1578"/>
                  <a:pt x="11162" y="1573"/>
                  <a:pt x="11174" y="1568"/>
                </a:cubicBezTo>
                <a:cubicBezTo>
                  <a:pt x="11150" y="1600"/>
                  <a:pt x="11109" y="1568"/>
                  <a:pt x="11084" y="1596"/>
                </a:cubicBezTo>
                <a:lnTo>
                  <a:pt x="11085" y="1614"/>
                </a:lnTo>
                <a:cubicBezTo>
                  <a:pt x="11072" y="1610"/>
                  <a:pt x="11054" y="1624"/>
                  <a:pt x="11042" y="1633"/>
                </a:cubicBezTo>
                <a:lnTo>
                  <a:pt x="10998" y="1654"/>
                </a:lnTo>
                <a:cubicBezTo>
                  <a:pt x="10999" y="1659"/>
                  <a:pt x="11000" y="1667"/>
                  <a:pt x="11001" y="1672"/>
                </a:cubicBezTo>
                <a:cubicBezTo>
                  <a:pt x="10993" y="1662"/>
                  <a:pt x="10979" y="1643"/>
                  <a:pt x="10969" y="1653"/>
                </a:cubicBezTo>
                <a:cubicBezTo>
                  <a:pt x="10944" y="1747"/>
                  <a:pt x="11027" y="1763"/>
                  <a:pt x="11058" y="1718"/>
                </a:cubicBezTo>
                <a:cubicBezTo>
                  <a:pt x="11072" y="1705"/>
                  <a:pt x="11092" y="1719"/>
                  <a:pt x="11107" y="1718"/>
                </a:cubicBezTo>
                <a:cubicBezTo>
                  <a:pt x="11117" y="1716"/>
                  <a:pt x="11148" y="1695"/>
                  <a:pt x="11157" y="1705"/>
                </a:cubicBezTo>
                <a:lnTo>
                  <a:pt x="11165" y="1733"/>
                </a:lnTo>
                <a:cubicBezTo>
                  <a:pt x="11135" y="1740"/>
                  <a:pt x="11044" y="1739"/>
                  <a:pt x="11025" y="1793"/>
                </a:cubicBezTo>
                <a:cubicBezTo>
                  <a:pt x="11015" y="1793"/>
                  <a:pt x="11003" y="1783"/>
                  <a:pt x="10993" y="1782"/>
                </a:cubicBezTo>
                <a:lnTo>
                  <a:pt x="10984" y="1791"/>
                </a:lnTo>
                <a:lnTo>
                  <a:pt x="10985" y="1820"/>
                </a:lnTo>
                <a:cubicBezTo>
                  <a:pt x="11040" y="1869"/>
                  <a:pt x="11093" y="1946"/>
                  <a:pt x="11148" y="1993"/>
                </a:cubicBezTo>
                <a:cubicBezTo>
                  <a:pt x="11166" y="1987"/>
                  <a:pt x="11165" y="1968"/>
                  <a:pt x="11164" y="1941"/>
                </a:cubicBezTo>
                <a:cubicBezTo>
                  <a:pt x="11166" y="1928"/>
                  <a:pt x="11175" y="1914"/>
                  <a:pt x="11179" y="1903"/>
                </a:cubicBezTo>
                <a:cubicBezTo>
                  <a:pt x="11168" y="1889"/>
                  <a:pt x="11181" y="1872"/>
                  <a:pt x="11186" y="1860"/>
                </a:cubicBezTo>
                <a:cubicBezTo>
                  <a:pt x="11193" y="1840"/>
                  <a:pt x="11202" y="1808"/>
                  <a:pt x="11215" y="1799"/>
                </a:cubicBezTo>
                <a:cubicBezTo>
                  <a:pt x="11221" y="1796"/>
                  <a:pt x="11239" y="1791"/>
                  <a:pt x="11242" y="1779"/>
                </a:cubicBezTo>
                <a:cubicBezTo>
                  <a:pt x="11254" y="1734"/>
                  <a:pt x="11234" y="1642"/>
                  <a:pt x="11278" y="1656"/>
                </a:cubicBezTo>
                <a:cubicBezTo>
                  <a:pt x="11287" y="1491"/>
                  <a:pt x="11367" y="1526"/>
                  <a:pt x="11425" y="1484"/>
                </a:cubicBezTo>
                <a:cubicBezTo>
                  <a:pt x="11419" y="1446"/>
                  <a:pt x="11389" y="1440"/>
                  <a:pt x="11374" y="1417"/>
                </a:cubicBezTo>
                <a:lnTo>
                  <a:pt x="11390" y="1396"/>
                </a:lnTo>
                <a:cubicBezTo>
                  <a:pt x="11344" y="1334"/>
                  <a:pt x="11360" y="1402"/>
                  <a:pt x="11339" y="1394"/>
                </a:cubicBezTo>
                <a:cubicBezTo>
                  <a:pt x="11327" y="1353"/>
                  <a:pt x="11298" y="1376"/>
                  <a:pt x="11281" y="1357"/>
                </a:cubicBezTo>
                <a:cubicBezTo>
                  <a:pt x="11276" y="1350"/>
                  <a:pt x="11272" y="1337"/>
                  <a:pt x="11264" y="1338"/>
                </a:cubicBezTo>
                <a:cubicBezTo>
                  <a:pt x="11280" y="1311"/>
                  <a:pt x="11273" y="1265"/>
                  <a:pt x="11257" y="1243"/>
                </a:cubicBezTo>
                <a:cubicBezTo>
                  <a:pt x="11237" y="1225"/>
                  <a:pt x="11217" y="1278"/>
                  <a:pt x="11204" y="1299"/>
                </a:cubicBezTo>
                <a:cubicBezTo>
                  <a:pt x="11205" y="1265"/>
                  <a:pt x="11210" y="1237"/>
                  <a:pt x="11218" y="1207"/>
                </a:cubicBezTo>
                <a:cubicBezTo>
                  <a:pt x="11213" y="1171"/>
                  <a:pt x="11174" y="1120"/>
                  <a:pt x="11157" y="1152"/>
                </a:cubicBezTo>
                <a:cubicBezTo>
                  <a:pt x="11143" y="1142"/>
                  <a:pt x="11132" y="1113"/>
                  <a:pt x="11117" y="1108"/>
                </a:cubicBezTo>
                <a:close/>
                <a:moveTo>
                  <a:pt x="13205" y="1108"/>
                </a:moveTo>
                <a:cubicBezTo>
                  <a:pt x="13187" y="1108"/>
                  <a:pt x="13162" y="1137"/>
                  <a:pt x="13151" y="1143"/>
                </a:cubicBezTo>
                <a:cubicBezTo>
                  <a:pt x="13165" y="1166"/>
                  <a:pt x="13213" y="1161"/>
                  <a:pt x="13231" y="1162"/>
                </a:cubicBezTo>
                <a:cubicBezTo>
                  <a:pt x="13227" y="1146"/>
                  <a:pt x="13217" y="1139"/>
                  <a:pt x="13219" y="1119"/>
                </a:cubicBezTo>
                <a:cubicBezTo>
                  <a:pt x="13216" y="1110"/>
                  <a:pt x="13211" y="1108"/>
                  <a:pt x="13205" y="1108"/>
                </a:cubicBezTo>
                <a:close/>
                <a:moveTo>
                  <a:pt x="13704" y="1108"/>
                </a:moveTo>
                <a:lnTo>
                  <a:pt x="13687" y="1123"/>
                </a:lnTo>
                <a:cubicBezTo>
                  <a:pt x="13687" y="1123"/>
                  <a:pt x="13680" y="1149"/>
                  <a:pt x="13680" y="1149"/>
                </a:cubicBezTo>
                <a:cubicBezTo>
                  <a:pt x="13690" y="1154"/>
                  <a:pt x="13701" y="1171"/>
                  <a:pt x="13711" y="1167"/>
                </a:cubicBezTo>
                <a:lnTo>
                  <a:pt x="13723" y="1160"/>
                </a:lnTo>
                <a:cubicBezTo>
                  <a:pt x="13746" y="1148"/>
                  <a:pt x="13737" y="1129"/>
                  <a:pt x="13724" y="1109"/>
                </a:cubicBezTo>
                <a:lnTo>
                  <a:pt x="13704" y="1108"/>
                </a:lnTo>
                <a:close/>
                <a:moveTo>
                  <a:pt x="15650" y="1108"/>
                </a:moveTo>
                <a:cubicBezTo>
                  <a:pt x="15636" y="1109"/>
                  <a:pt x="15624" y="1116"/>
                  <a:pt x="15615" y="1132"/>
                </a:cubicBezTo>
                <a:cubicBezTo>
                  <a:pt x="15643" y="1234"/>
                  <a:pt x="15740" y="1246"/>
                  <a:pt x="15780" y="1156"/>
                </a:cubicBezTo>
                <a:cubicBezTo>
                  <a:pt x="15750" y="1149"/>
                  <a:pt x="15692" y="1103"/>
                  <a:pt x="15650" y="1108"/>
                </a:cubicBezTo>
                <a:close/>
                <a:moveTo>
                  <a:pt x="9043" y="1109"/>
                </a:moveTo>
                <a:cubicBezTo>
                  <a:pt x="9023" y="1115"/>
                  <a:pt x="9001" y="1134"/>
                  <a:pt x="8989" y="1146"/>
                </a:cubicBezTo>
                <a:lnTo>
                  <a:pt x="8982" y="1170"/>
                </a:lnTo>
                <a:lnTo>
                  <a:pt x="8988" y="1194"/>
                </a:lnTo>
                <a:cubicBezTo>
                  <a:pt x="8995" y="1202"/>
                  <a:pt x="9012" y="1209"/>
                  <a:pt x="9021" y="1210"/>
                </a:cubicBezTo>
                <a:cubicBezTo>
                  <a:pt x="9050" y="1217"/>
                  <a:pt x="9072" y="1189"/>
                  <a:pt x="9087" y="1145"/>
                </a:cubicBezTo>
                <a:cubicBezTo>
                  <a:pt x="9081" y="1110"/>
                  <a:pt x="9063" y="1104"/>
                  <a:pt x="9043" y="1109"/>
                </a:cubicBezTo>
                <a:close/>
                <a:moveTo>
                  <a:pt x="16304" y="1287"/>
                </a:moveTo>
                <a:lnTo>
                  <a:pt x="16285" y="1298"/>
                </a:lnTo>
                <a:lnTo>
                  <a:pt x="16290" y="1340"/>
                </a:lnTo>
                <a:lnTo>
                  <a:pt x="16279" y="1336"/>
                </a:lnTo>
                <a:cubicBezTo>
                  <a:pt x="16275" y="1330"/>
                  <a:pt x="16269" y="1317"/>
                  <a:pt x="16266" y="1310"/>
                </a:cubicBezTo>
                <a:lnTo>
                  <a:pt x="16257" y="1306"/>
                </a:lnTo>
                <a:lnTo>
                  <a:pt x="16252" y="1310"/>
                </a:lnTo>
                <a:cubicBezTo>
                  <a:pt x="16250" y="1331"/>
                  <a:pt x="16242" y="1341"/>
                  <a:pt x="16231" y="1348"/>
                </a:cubicBezTo>
                <a:cubicBezTo>
                  <a:pt x="16218" y="1375"/>
                  <a:pt x="16199" y="1435"/>
                  <a:pt x="16212" y="1470"/>
                </a:cubicBezTo>
                <a:cubicBezTo>
                  <a:pt x="16164" y="1449"/>
                  <a:pt x="16175" y="1549"/>
                  <a:pt x="16150" y="1592"/>
                </a:cubicBezTo>
                <a:cubicBezTo>
                  <a:pt x="16135" y="1608"/>
                  <a:pt x="16125" y="1646"/>
                  <a:pt x="16112" y="1663"/>
                </a:cubicBezTo>
                <a:cubicBezTo>
                  <a:pt x="16173" y="1730"/>
                  <a:pt x="16236" y="1571"/>
                  <a:pt x="16326" y="1620"/>
                </a:cubicBezTo>
                <a:cubicBezTo>
                  <a:pt x="16366" y="1575"/>
                  <a:pt x="16458" y="1630"/>
                  <a:pt x="16476" y="1524"/>
                </a:cubicBezTo>
                <a:cubicBezTo>
                  <a:pt x="16472" y="1404"/>
                  <a:pt x="16431" y="1499"/>
                  <a:pt x="16422" y="1421"/>
                </a:cubicBezTo>
                <a:cubicBezTo>
                  <a:pt x="16411" y="1407"/>
                  <a:pt x="16395" y="1404"/>
                  <a:pt x="16389" y="1379"/>
                </a:cubicBezTo>
                <a:cubicBezTo>
                  <a:pt x="16373" y="1353"/>
                  <a:pt x="16353" y="1394"/>
                  <a:pt x="16335" y="1399"/>
                </a:cubicBezTo>
                <a:cubicBezTo>
                  <a:pt x="16321" y="1409"/>
                  <a:pt x="16315" y="1447"/>
                  <a:pt x="16300" y="1457"/>
                </a:cubicBezTo>
                <a:cubicBezTo>
                  <a:pt x="16302" y="1443"/>
                  <a:pt x="16317" y="1391"/>
                  <a:pt x="16320" y="1377"/>
                </a:cubicBezTo>
                <a:cubicBezTo>
                  <a:pt x="16323" y="1358"/>
                  <a:pt x="16327" y="1335"/>
                  <a:pt x="16339" y="1330"/>
                </a:cubicBezTo>
                <a:lnTo>
                  <a:pt x="16341" y="1324"/>
                </a:lnTo>
                <a:lnTo>
                  <a:pt x="16329" y="1298"/>
                </a:lnTo>
                <a:lnTo>
                  <a:pt x="16304" y="1287"/>
                </a:lnTo>
                <a:close/>
                <a:moveTo>
                  <a:pt x="3873" y="1318"/>
                </a:moveTo>
                <a:cubicBezTo>
                  <a:pt x="3844" y="1314"/>
                  <a:pt x="3812" y="1323"/>
                  <a:pt x="3784" y="1324"/>
                </a:cubicBezTo>
                <a:cubicBezTo>
                  <a:pt x="3774" y="1344"/>
                  <a:pt x="3768" y="1379"/>
                  <a:pt x="3774" y="1405"/>
                </a:cubicBezTo>
                <a:cubicBezTo>
                  <a:pt x="3774" y="1405"/>
                  <a:pt x="3784" y="1410"/>
                  <a:pt x="3784" y="1410"/>
                </a:cubicBezTo>
                <a:lnTo>
                  <a:pt x="3813" y="1401"/>
                </a:lnTo>
                <a:lnTo>
                  <a:pt x="3822" y="1412"/>
                </a:lnTo>
                <a:cubicBezTo>
                  <a:pt x="3821" y="1429"/>
                  <a:pt x="3812" y="1447"/>
                  <a:pt x="3810" y="1464"/>
                </a:cubicBezTo>
                <a:lnTo>
                  <a:pt x="3819" y="1468"/>
                </a:lnTo>
                <a:cubicBezTo>
                  <a:pt x="3838" y="1450"/>
                  <a:pt x="3854" y="1391"/>
                  <a:pt x="3874" y="1441"/>
                </a:cubicBezTo>
                <a:cubicBezTo>
                  <a:pt x="3872" y="1452"/>
                  <a:pt x="3858" y="1459"/>
                  <a:pt x="3856" y="1471"/>
                </a:cubicBezTo>
                <a:lnTo>
                  <a:pt x="3863" y="1481"/>
                </a:lnTo>
                <a:cubicBezTo>
                  <a:pt x="3872" y="1481"/>
                  <a:pt x="3897" y="1480"/>
                  <a:pt x="3905" y="1488"/>
                </a:cubicBezTo>
                <a:cubicBezTo>
                  <a:pt x="3894" y="1499"/>
                  <a:pt x="3875" y="1503"/>
                  <a:pt x="3866" y="1516"/>
                </a:cubicBezTo>
                <a:cubicBezTo>
                  <a:pt x="3875" y="1517"/>
                  <a:pt x="3890" y="1515"/>
                  <a:pt x="3898" y="1528"/>
                </a:cubicBezTo>
                <a:cubicBezTo>
                  <a:pt x="3881" y="1586"/>
                  <a:pt x="3826" y="1499"/>
                  <a:pt x="3808" y="1550"/>
                </a:cubicBezTo>
                <a:cubicBezTo>
                  <a:pt x="3821" y="1649"/>
                  <a:pt x="3908" y="1590"/>
                  <a:pt x="3944" y="1584"/>
                </a:cubicBezTo>
                <a:lnTo>
                  <a:pt x="3941" y="1601"/>
                </a:lnTo>
                <a:cubicBezTo>
                  <a:pt x="3972" y="1616"/>
                  <a:pt x="4020" y="1604"/>
                  <a:pt x="4050" y="1637"/>
                </a:cubicBezTo>
                <a:cubicBezTo>
                  <a:pt x="4078" y="1810"/>
                  <a:pt x="4238" y="1719"/>
                  <a:pt x="4124" y="1594"/>
                </a:cubicBezTo>
                <a:cubicBezTo>
                  <a:pt x="4124" y="1591"/>
                  <a:pt x="4119" y="1571"/>
                  <a:pt x="4120" y="1568"/>
                </a:cubicBezTo>
                <a:cubicBezTo>
                  <a:pt x="4125" y="1562"/>
                  <a:pt x="4129" y="1550"/>
                  <a:pt x="4131" y="1541"/>
                </a:cubicBezTo>
                <a:cubicBezTo>
                  <a:pt x="4124" y="1506"/>
                  <a:pt x="4099" y="1480"/>
                  <a:pt x="4082" y="1465"/>
                </a:cubicBezTo>
                <a:cubicBezTo>
                  <a:pt x="4074" y="1468"/>
                  <a:pt x="4054" y="1478"/>
                  <a:pt x="4046" y="1473"/>
                </a:cubicBezTo>
                <a:lnTo>
                  <a:pt x="4040" y="1459"/>
                </a:lnTo>
                <a:cubicBezTo>
                  <a:pt x="4047" y="1433"/>
                  <a:pt x="4047" y="1424"/>
                  <a:pt x="4029" y="1420"/>
                </a:cubicBezTo>
                <a:cubicBezTo>
                  <a:pt x="3999" y="1383"/>
                  <a:pt x="3970" y="1392"/>
                  <a:pt x="3953" y="1449"/>
                </a:cubicBezTo>
                <a:cubicBezTo>
                  <a:pt x="3954" y="1438"/>
                  <a:pt x="3950" y="1426"/>
                  <a:pt x="3944" y="1425"/>
                </a:cubicBezTo>
                <a:lnTo>
                  <a:pt x="3949" y="1388"/>
                </a:lnTo>
                <a:cubicBezTo>
                  <a:pt x="3930" y="1339"/>
                  <a:pt x="3903" y="1322"/>
                  <a:pt x="3873" y="1318"/>
                </a:cubicBezTo>
                <a:close/>
                <a:moveTo>
                  <a:pt x="4239" y="1467"/>
                </a:moveTo>
                <a:cubicBezTo>
                  <a:pt x="4227" y="1466"/>
                  <a:pt x="4215" y="1467"/>
                  <a:pt x="4204" y="1472"/>
                </a:cubicBezTo>
                <a:lnTo>
                  <a:pt x="4202" y="1487"/>
                </a:lnTo>
                <a:lnTo>
                  <a:pt x="4217" y="1534"/>
                </a:lnTo>
                <a:cubicBezTo>
                  <a:pt x="4213" y="1536"/>
                  <a:pt x="4203" y="1542"/>
                  <a:pt x="4202" y="1548"/>
                </a:cubicBezTo>
                <a:cubicBezTo>
                  <a:pt x="4200" y="1567"/>
                  <a:pt x="4211" y="1565"/>
                  <a:pt x="4216" y="1577"/>
                </a:cubicBezTo>
                <a:cubicBezTo>
                  <a:pt x="4224" y="1621"/>
                  <a:pt x="4263" y="1625"/>
                  <a:pt x="4284" y="1633"/>
                </a:cubicBezTo>
                <a:cubicBezTo>
                  <a:pt x="4274" y="1651"/>
                  <a:pt x="4253" y="1648"/>
                  <a:pt x="4241" y="1649"/>
                </a:cubicBezTo>
                <a:cubicBezTo>
                  <a:pt x="4250" y="1697"/>
                  <a:pt x="4276" y="1664"/>
                  <a:pt x="4281" y="1726"/>
                </a:cubicBezTo>
                <a:cubicBezTo>
                  <a:pt x="4291" y="1734"/>
                  <a:pt x="4304" y="1719"/>
                  <a:pt x="4313" y="1713"/>
                </a:cubicBezTo>
                <a:cubicBezTo>
                  <a:pt x="4335" y="1700"/>
                  <a:pt x="4455" y="1671"/>
                  <a:pt x="4381" y="1615"/>
                </a:cubicBezTo>
                <a:cubicBezTo>
                  <a:pt x="4387" y="1603"/>
                  <a:pt x="4399" y="1597"/>
                  <a:pt x="4405" y="1587"/>
                </a:cubicBezTo>
                <a:lnTo>
                  <a:pt x="4404" y="1573"/>
                </a:lnTo>
                <a:cubicBezTo>
                  <a:pt x="4387" y="1540"/>
                  <a:pt x="4357" y="1552"/>
                  <a:pt x="4335" y="1545"/>
                </a:cubicBezTo>
                <a:cubicBezTo>
                  <a:pt x="4312" y="1502"/>
                  <a:pt x="4275" y="1471"/>
                  <a:pt x="4239" y="1467"/>
                </a:cubicBezTo>
                <a:close/>
                <a:moveTo>
                  <a:pt x="3487" y="1499"/>
                </a:moveTo>
                <a:cubicBezTo>
                  <a:pt x="3460" y="1491"/>
                  <a:pt x="3431" y="1504"/>
                  <a:pt x="3410" y="1534"/>
                </a:cubicBezTo>
                <a:cubicBezTo>
                  <a:pt x="3382" y="1557"/>
                  <a:pt x="3327" y="1551"/>
                  <a:pt x="3308" y="1602"/>
                </a:cubicBezTo>
                <a:lnTo>
                  <a:pt x="3313" y="1610"/>
                </a:lnTo>
                <a:cubicBezTo>
                  <a:pt x="3313" y="1610"/>
                  <a:pt x="3324" y="1611"/>
                  <a:pt x="3324" y="1611"/>
                </a:cubicBezTo>
                <a:cubicBezTo>
                  <a:pt x="3339" y="1606"/>
                  <a:pt x="3362" y="1596"/>
                  <a:pt x="3378" y="1602"/>
                </a:cubicBezTo>
                <a:cubicBezTo>
                  <a:pt x="3398" y="1612"/>
                  <a:pt x="3414" y="1632"/>
                  <a:pt x="3430" y="1595"/>
                </a:cubicBezTo>
                <a:cubicBezTo>
                  <a:pt x="3440" y="1584"/>
                  <a:pt x="3451" y="1604"/>
                  <a:pt x="3460" y="1608"/>
                </a:cubicBezTo>
                <a:cubicBezTo>
                  <a:pt x="3483" y="1612"/>
                  <a:pt x="3516" y="1613"/>
                  <a:pt x="3538" y="1604"/>
                </a:cubicBezTo>
                <a:lnTo>
                  <a:pt x="3545" y="1585"/>
                </a:lnTo>
                <a:cubicBezTo>
                  <a:pt x="3536" y="1533"/>
                  <a:pt x="3513" y="1506"/>
                  <a:pt x="3487" y="1499"/>
                </a:cubicBezTo>
                <a:close/>
                <a:moveTo>
                  <a:pt x="11435" y="1528"/>
                </a:moveTo>
                <a:cubicBezTo>
                  <a:pt x="11406" y="1522"/>
                  <a:pt x="11367" y="1543"/>
                  <a:pt x="11348" y="1557"/>
                </a:cubicBezTo>
                <a:cubicBezTo>
                  <a:pt x="11352" y="1569"/>
                  <a:pt x="11360" y="1575"/>
                  <a:pt x="11368" y="1570"/>
                </a:cubicBezTo>
                <a:lnTo>
                  <a:pt x="11366" y="1586"/>
                </a:lnTo>
                <a:cubicBezTo>
                  <a:pt x="11387" y="1624"/>
                  <a:pt x="11400" y="1681"/>
                  <a:pt x="11433" y="1697"/>
                </a:cubicBezTo>
                <a:cubicBezTo>
                  <a:pt x="11415" y="1721"/>
                  <a:pt x="11412" y="1786"/>
                  <a:pt x="11386" y="1790"/>
                </a:cubicBezTo>
                <a:lnTo>
                  <a:pt x="11395" y="1809"/>
                </a:lnTo>
                <a:cubicBezTo>
                  <a:pt x="11416" y="1820"/>
                  <a:pt x="11477" y="1785"/>
                  <a:pt x="11498" y="1794"/>
                </a:cubicBezTo>
                <a:cubicBezTo>
                  <a:pt x="11492" y="1806"/>
                  <a:pt x="11477" y="1807"/>
                  <a:pt x="11482" y="1829"/>
                </a:cubicBezTo>
                <a:lnTo>
                  <a:pt x="11480" y="1835"/>
                </a:lnTo>
                <a:cubicBezTo>
                  <a:pt x="11490" y="1856"/>
                  <a:pt x="11507" y="1835"/>
                  <a:pt x="11518" y="1824"/>
                </a:cubicBezTo>
                <a:cubicBezTo>
                  <a:pt x="11548" y="1825"/>
                  <a:pt x="11569" y="1790"/>
                  <a:pt x="11594" y="1764"/>
                </a:cubicBezTo>
                <a:lnTo>
                  <a:pt x="11629" y="1748"/>
                </a:lnTo>
                <a:cubicBezTo>
                  <a:pt x="11597" y="1686"/>
                  <a:pt x="11556" y="1734"/>
                  <a:pt x="11524" y="1679"/>
                </a:cubicBezTo>
                <a:lnTo>
                  <a:pt x="11521" y="1663"/>
                </a:lnTo>
                <a:cubicBezTo>
                  <a:pt x="11524" y="1654"/>
                  <a:pt x="11537" y="1640"/>
                  <a:pt x="11542" y="1635"/>
                </a:cubicBezTo>
                <a:cubicBezTo>
                  <a:pt x="11525" y="1601"/>
                  <a:pt x="11498" y="1617"/>
                  <a:pt x="11477" y="1617"/>
                </a:cubicBezTo>
                <a:cubicBezTo>
                  <a:pt x="11464" y="1603"/>
                  <a:pt x="11468" y="1562"/>
                  <a:pt x="11460" y="1543"/>
                </a:cubicBezTo>
                <a:cubicBezTo>
                  <a:pt x="11453" y="1534"/>
                  <a:pt x="11445" y="1529"/>
                  <a:pt x="11435" y="1528"/>
                </a:cubicBezTo>
                <a:close/>
                <a:moveTo>
                  <a:pt x="3250" y="1646"/>
                </a:moveTo>
                <a:cubicBezTo>
                  <a:pt x="3236" y="1648"/>
                  <a:pt x="3223" y="1674"/>
                  <a:pt x="3209" y="1676"/>
                </a:cubicBezTo>
                <a:cubicBezTo>
                  <a:pt x="3211" y="1690"/>
                  <a:pt x="3220" y="1712"/>
                  <a:pt x="3226" y="1721"/>
                </a:cubicBezTo>
                <a:cubicBezTo>
                  <a:pt x="3244" y="1754"/>
                  <a:pt x="3281" y="1764"/>
                  <a:pt x="3294" y="1716"/>
                </a:cubicBezTo>
                <a:cubicBezTo>
                  <a:pt x="3286" y="1693"/>
                  <a:pt x="3266" y="1671"/>
                  <a:pt x="3253" y="1658"/>
                </a:cubicBezTo>
                <a:cubicBezTo>
                  <a:pt x="3252" y="1655"/>
                  <a:pt x="3253" y="1652"/>
                  <a:pt x="3252" y="1649"/>
                </a:cubicBezTo>
                <a:lnTo>
                  <a:pt x="3250" y="1646"/>
                </a:lnTo>
                <a:close/>
                <a:moveTo>
                  <a:pt x="3522" y="1646"/>
                </a:moveTo>
                <a:cubicBezTo>
                  <a:pt x="3480" y="1648"/>
                  <a:pt x="3270" y="1626"/>
                  <a:pt x="3315" y="1772"/>
                </a:cubicBezTo>
                <a:lnTo>
                  <a:pt x="3314" y="1778"/>
                </a:lnTo>
                <a:lnTo>
                  <a:pt x="3312" y="1781"/>
                </a:lnTo>
                <a:lnTo>
                  <a:pt x="3312" y="1784"/>
                </a:lnTo>
                <a:cubicBezTo>
                  <a:pt x="3359" y="1837"/>
                  <a:pt x="3443" y="1826"/>
                  <a:pt x="3491" y="1785"/>
                </a:cubicBezTo>
                <a:lnTo>
                  <a:pt x="3496" y="1759"/>
                </a:lnTo>
                <a:lnTo>
                  <a:pt x="3489" y="1735"/>
                </a:lnTo>
                <a:cubicBezTo>
                  <a:pt x="3482" y="1734"/>
                  <a:pt x="3469" y="1734"/>
                  <a:pt x="3462" y="1736"/>
                </a:cubicBezTo>
                <a:lnTo>
                  <a:pt x="3453" y="1723"/>
                </a:lnTo>
                <a:cubicBezTo>
                  <a:pt x="3467" y="1681"/>
                  <a:pt x="3520" y="1708"/>
                  <a:pt x="3526" y="1653"/>
                </a:cubicBezTo>
                <a:lnTo>
                  <a:pt x="3522" y="1646"/>
                </a:lnTo>
                <a:close/>
                <a:moveTo>
                  <a:pt x="3985" y="1706"/>
                </a:moveTo>
                <a:cubicBezTo>
                  <a:pt x="3973" y="1705"/>
                  <a:pt x="3961" y="1709"/>
                  <a:pt x="3954" y="1723"/>
                </a:cubicBezTo>
                <a:lnTo>
                  <a:pt x="3953" y="1744"/>
                </a:lnTo>
                <a:cubicBezTo>
                  <a:pt x="3970" y="1792"/>
                  <a:pt x="4018" y="1759"/>
                  <a:pt x="4042" y="1758"/>
                </a:cubicBezTo>
                <a:lnTo>
                  <a:pt x="4035" y="1732"/>
                </a:lnTo>
                <a:lnTo>
                  <a:pt x="4020" y="1717"/>
                </a:lnTo>
                <a:cubicBezTo>
                  <a:pt x="4010" y="1713"/>
                  <a:pt x="3997" y="1707"/>
                  <a:pt x="3985" y="1706"/>
                </a:cubicBezTo>
                <a:close/>
                <a:moveTo>
                  <a:pt x="4462" y="1737"/>
                </a:moveTo>
                <a:cubicBezTo>
                  <a:pt x="4437" y="1737"/>
                  <a:pt x="4411" y="1743"/>
                  <a:pt x="4396" y="1745"/>
                </a:cubicBezTo>
                <a:cubicBezTo>
                  <a:pt x="4376" y="1728"/>
                  <a:pt x="4347" y="1736"/>
                  <a:pt x="4334" y="1772"/>
                </a:cubicBezTo>
                <a:cubicBezTo>
                  <a:pt x="4355" y="1828"/>
                  <a:pt x="4459" y="1795"/>
                  <a:pt x="4493" y="1804"/>
                </a:cubicBezTo>
                <a:cubicBezTo>
                  <a:pt x="4506" y="1802"/>
                  <a:pt x="4509" y="1769"/>
                  <a:pt x="4523" y="1769"/>
                </a:cubicBezTo>
                <a:cubicBezTo>
                  <a:pt x="4512" y="1745"/>
                  <a:pt x="4487" y="1738"/>
                  <a:pt x="4462" y="1737"/>
                </a:cubicBezTo>
                <a:close/>
                <a:moveTo>
                  <a:pt x="3756" y="1766"/>
                </a:moveTo>
                <a:cubicBezTo>
                  <a:pt x="3750" y="1765"/>
                  <a:pt x="3744" y="1767"/>
                  <a:pt x="3738" y="1774"/>
                </a:cubicBezTo>
                <a:cubicBezTo>
                  <a:pt x="3745" y="1789"/>
                  <a:pt x="3769" y="1844"/>
                  <a:pt x="3776" y="1857"/>
                </a:cubicBezTo>
                <a:cubicBezTo>
                  <a:pt x="3790" y="1877"/>
                  <a:pt x="3811" y="1898"/>
                  <a:pt x="3829" y="1885"/>
                </a:cubicBezTo>
                <a:lnTo>
                  <a:pt x="3837" y="1866"/>
                </a:lnTo>
                <a:cubicBezTo>
                  <a:pt x="3832" y="1848"/>
                  <a:pt x="3812" y="1839"/>
                  <a:pt x="3805" y="1826"/>
                </a:cubicBezTo>
                <a:cubicBezTo>
                  <a:pt x="3794" y="1802"/>
                  <a:pt x="3775" y="1770"/>
                  <a:pt x="3756" y="1766"/>
                </a:cubicBezTo>
                <a:close/>
                <a:moveTo>
                  <a:pt x="4673" y="1766"/>
                </a:moveTo>
                <a:lnTo>
                  <a:pt x="4643" y="1768"/>
                </a:lnTo>
                <a:lnTo>
                  <a:pt x="4632" y="1799"/>
                </a:lnTo>
                <a:lnTo>
                  <a:pt x="4648" y="1828"/>
                </a:lnTo>
                <a:lnTo>
                  <a:pt x="4679" y="1844"/>
                </a:lnTo>
                <a:lnTo>
                  <a:pt x="4709" y="1842"/>
                </a:lnTo>
                <a:lnTo>
                  <a:pt x="4722" y="1815"/>
                </a:lnTo>
                <a:cubicBezTo>
                  <a:pt x="4722" y="1815"/>
                  <a:pt x="4705" y="1784"/>
                  <a:pt x="4705" y="1784"/>
                </a:cubicBezTo>
                <a:lnTo>
                  <a:pt x="4673" y="1766"/>
                </a:lnTo>
                <a:close/>
                <a:moveTo>
                  <a:pt x="16416" y="1766"/>
                </a:moveTo>
                <a:cubicBezTo>
                  <a:pt x="16350" y="1778"/>
                  <a:pt x="16274" y="1827"/>
                  <a:pt x="16220" y="1902"/>
                </a:cubicBezTo>
                <a:cubicBezTo>
                  <a:pt x="16205" y="1918"/>
                  <a:pt x="16217" y="1945"/>
                  <a:pt x="16220" y="1967"/>
                </a:cubicBezTo>
                <a:cubicBezTo>
                  <a:pt x="16219" y="1980"/>
                  <a:pt x="16215" y="1995"/>
                  <a:pt x="16216" y="2008"/>
                </a:cubicBezTo>
                <a:lnTo>
                  <a:pt x="16217" y="2011"/>
                </a:lnTo>
                <a:cubicBezTo>
                  <a:pt x="16226" y="2008"/>
                  <a:pt x="16250" y="2021"/>
                  <a:pt x="16258" y="2024"/>
                </a:cubicBezTo>
                <a:cubicBezTo>
                  <a:pt x="16236" y="2048"/>
                  <a:pt x="16200" y="2002"/>
                  <a:pt x="16175" y="2025"/>
                </a:cubicBezTo>
                <a:lnTo>
                  <a:pt x="16130" y="2027"/>
                </a:lnTo>
                <a:cubicBezTo>
                  <a:pt x="16118" y="2024"/>
                  <a:pt x="16096" y="2011"/>
                  <a:pt x="16085" y="2025"/>
                </a:cubicBezTo>
                <a:cubicBezTo>
                  <a:pt x="16126" y="2072"/>
                  <a:pt x="16166" y="2111"/>
                  <a:pt x="16138" y="2211"/>
                </a:cubicBezTo>
                <a:lnTo>
                  <a:pt x="16123" y="2218"/>
                </a:lnTo>
                <a:cubicBezTo>
                  <a:pt x="16166" y="2155"/>
                  <a:pt x="16116" y="2092"/>
                  <a:pt x="16077" y="2093"/>
                </a:cubicBezTo>
                <a:cubicBezTo>
                  <a:pt x="16057" y="2100"/>
                  <a:pt x="16037" y="2127"/>
                  <a:pt x="16016" y="2135"/>
                </a:cubicBezTo>
                <a:cubicBezTo>
                  <a:pt x="16013" y="2144"/>
                  <a:pt x="16013" y="2159"/>
                  <a:pt x="16006" y="2163"/>
                </a:cubicBezTo>
                <a:cubicBezTo>
                  <a:pt x="16003" y="2161"/>
                  <a:pt x="15998" y="2150"/>
                  <a:pt x="15995" y="2149"/>
                </a:cubicBezTo>
                <a:cubicBezTo>
                  <a:pt x="15979" y="2160"/>
                  <a:pt x="15963" y="2184"/>
                  <a:pt x="15946" y="2190"/>
                </a:cubicBezTo>
                <a:lnTo>
                  <a:pt x="15948" y="2159"/>
                </a:lnTo>
                <a:cubicBezTo>
                  <a:pt x="15931" y="2162"/>
                  <a:pt x="15912" y="2187"/>
                  <a:pt x="15895" y="2190"/>
                </a:cubicBezTo>
                <a:cubicBezTo>
                  <a:pt x="15903" y="2176"/>
                  <a:pt x="15917" y="2154"/>
                  <a:pt x="15920" y="2133"/>
                </a:cubicBezTo>
                <a:cubicBezTo>
                  <a:pt x="15889" y="2105"/>
                  <a:pt x="15804" y="2115"/>
                  <a:pt x="15774" y="2141"/>
                </a:cubicBezTo>
                <a:cubicBezTo>
                  <a:pt x="15762" y="2130"/>
                  <a:pt x="15749" y="2122"/>
                  <a:pt x="15741" y="2150"/>
                </a:cubicBezTo>
                <a:cubicBezTo>
                  <a:pt x="15740" y="2145"/>
                  <a:pt x="15735" y="2140"/>
                  <a:pt x="15733" y="2135"/>
                </a:cubicBezTo>
                <a:cubicBezTo>
                  <a:pt x="15730" y="2146"/>
                  <a:pt x="15726" y="2164"/>
                  <a:pt x="15727" y="2177"/>
                </a:cubicBezTo>
                <a:lnTo>
                  <a:pt x="15731" y="2185"/>
                </a:lnTo>
                <a:lnTo>
                  <a:pt x="15735" y="2186"/>
                </a:lnTo>
                <a:cubicBezTo>
                  <a:pt x="15741" y="2170"/>
                  <a:pt x="15753" y="2176"/>
                  <a:pt x="15762" y="2183"/>
                </a:cubicBezTo>
                <a:cubicBezTo>
                  <a:pt x="15764" y="2181"/>
                  <a:pt x="15766" y="2173"/>
                  <a:pt x="15768" y="2172"/>
                </a:cubicBezTo>
                <a:cubicBezTo>
                  <a:pt x="15771" y="2179"/>
                  <a:pt x="15801" y="2170"/>
                  <a:pt x="15804" y="2169"/>
                </a:cubicBezTo>
                <a:cubicBezTo>
                  <a:pt x="15770" y="2231"/>
                  <a:pt x="15680" y="2219"/>
                  <a:pt x="15641" y="2267"/>
                </a:cubicBezTo>
                <a:cubicBezTo>
                  <a:pt x="15600" y="2269"/>
                  <a:pt x="15562" y="2290"/>
                  <a:pt x="15529" y="2334"/>
                </a:cubicBezTo>
                <a:cubicBezTo>
                  <a:pt x="15483" y="2331"/>
                  <a:pt x="15457" y="2435"/>
                  <a:pt x="15413" y="2449"/>
                </a:cubicBezTo>
                <a:cubicBezTo>
                  <a:pt x="15404" y="2448"/>
                  <a:pt x="15393" y="2430"/>
                  <a:pt x="15384" y="2430"/>
                </a:cubicBezTo>
                <a:cubicBezTo>
                  <a:pt x="15374" y="2433"/>
                  <a:pt x="15366" y="2452"/>
                  <a:pt x="15372" y="2469"/>
                </a:cubicBezTo>
                <a:cubicBezTo>
                  <a:pt x="15381" y="2476"/>
                  <a:pt x="15395" y="2467"/>
                  <a:pt x="15401" y="2486"/>
                </a:cubicBezTo>
                <a:cubicBezTo>
                  <a:pt x="15392" y="2546"/>
                  <a:pt x="15353" y="2617"/>
                  <a:pt x="15325" y="2545"/>
                </a:cubicBezTo>
                <a:cubicBezTo>
                  <a:pt x="15322" y="2556"/>
                  <a:pt x="15315" y="2573"/>
                  <a:pt x="15307" y="2568"/>
                </a:cubicBezTo>
                <a:cubicBezTo>
                  <a:pt x="15303" y="2569"/>
                  <a:pt x="15302" y="2587"/>
                  <a:pt x="15300" y="2592"/>
                </a:cubicBezTo>
                <a:cubicBezTo>
                  <a:pt x="15331" y="2600"/>
                  <a:pt x="15364" y="2629"/>
                  <a:pt x="15387" y="2665"/>
                </a:cubicBezTo>
                <a:cubicBezTo>
                  <a:pt x="15355" y="2698"/>
                  <a:pt x="15344" y="2595"/>
                  <a:pt x="15313" y="2676"/>
                </a:cubicBezTo>
                <a:cubicBezTo>
                  <a:pt x="15359" y="2687"/>
                  <a:pt x="15369" y="2772"/>
                  <a:pt x="15408" y="2792"/>
                </a:cubicBezTo>
                <a:cubicBezTo>
                  <a:pt x="15401" y="2796"/>
                  <a:pt x="15388" y="2817"/>
                  <a:pt x="15383" y="2825"/>
                </a:cubicBezTo>
                <a:cubicBezTo>
                  <a:pt x="15361" y="2850"/>
                  <a:pt x="15325" y="2825"/>
                  <a:pt x="15311" y="2872"/>
                </a:cubicBezTo>
                <a:cubicBezTo>
                  <a:pt x="15314" y="2897"/>
                  <a:pt x="15346" y="2938"/>
                  <a:pt x="15356" y="2952"/>
                </a:cubicBezTo>
                <a:lnTo>
                  <a:pt x="15349" y="2954"/>
                </a:lnTo>
                <a:cubicBezTo>
                  <a:pt x="15254" y="2837"/>
                  <a:pt x="15316" y="2865"/>
                  <a:pt x="15375" y="2789"/>
                </a:cubicBezTo>
                <a:cubicBezTo>
                  <a:pt x="15330" y="2734"/>
                  <a:pt x="15278" y="2834"/>
                  <a:pt x="15232" y="2804"/>
                </a:cubicBezTo>
                <a:lnTo>
                  <a:pt x="14997" y="2837"/>
                </a:lnTo>
                <a:cubicBezTo>
                  <a:pt x="14994" y="2838"/>
                  <a:pt x="14988" y="2843"/>
                  <a:pt x="14986" y="2847"/>
                </a:cubicBezTo>
                <a:cubicBezTo>
                  <a:pt x="14964" y="2926"/>
                  <a:pt x="14980" y="2939"/>
                  <a:pt x="15001" y="3000"/>
                </a:cubicBezTo>
                <a:cubicBezTo>
                  <a:pt x="14996" y="3031"/>
                  <a:pt x="14990" y="3070"/>
                  <a:pt x="15000" y="3101"/>
                </a:cubicBezTo>
                <a:cubicBezTo>
                  <a:pt x="15018" y="3176"/>
                  <a:pt x="15084" y="3118"/>
                  <a:pt x="15092" y="3208"/>
                </a:cubicBezTo>
                <a:cubicBezTo>
                  <a:pt x="15097" y="3218"/>
                  <a:pt x="15105" y="3230"/>
                  <a:pt x="15112" y="3237"/>
                </a:cubicBezTo>
                <a:cubicBezTo>
                  <a:pt x="15198" y="3271"/>
                  <a:pt x="15157" y="3304"/>
                  <a:pt x="15144" y="3409"/>
                </a:cubicBezTo>
                <a:cubicBezTo>
                  <a:pt x="15162" y="3453"/>
                  <a:pt x="15196" y="3546"/>
                  <a:pt x="15152" y="3573"/>
                </a:cubicBezTo>
                <a:cubicBezTo>
                  <a:pt x="15147" y="3575"/>
                  <a:pt x="15138" y="3576"/>
                  <a:pt x="15138" y="3588"/>
                </a:cubicBezTo>
                <a:cubicBezTo>
                  <a:pt x="15141" y="3600"/>
                  <a:pt x="15140" y="3615"/>
                  <a:pt x="15135" y="3625"/>
                </a:cubicBezTo>
                <a:lnTo>
                  <a:pt x="15130" y="3626"/>
                </a:lnTo>
                <a:lnTo>
                  <a:pt x="15123" y="3620"/>
                </a:lnTo>
                <a:lnTo>
                  <a:pt x="15115" y="3599"/>
                </a:lnTo>
                <a:cubicBezTo>
                  <a:pt x="15123" y="3548"/>
                  <a:pt x="15150" y="3486"/>
                  <a:pt x="15124" y="3437"/>
                </a:cubicBezTo>
                <a:cubicBezTo>
                  <a:pt x="15099" y="3450"/>
                  <a:pt x="15092" y="3517"/>
                  <a:pt x="15085" y="3557"/>
                </a:cubicBezTo>
                <a:cubicBezTo>
                  <a:pt x="15079" y="3518"/>
                  <a:pt x="15095" y="3479"/>
                  <a:pt x="15088" y="3441"/>
                </a:cubicBezTo>
                <a:cubicBezTo>
                  <a:pt x="15086" y="3420"/>
                  <a:pt x="15088" y="3395"/>
                  <a:pt x="15094" y="3376"/>
                </a:cubicBezTo>
                <a:cubicBezTo>
                  <a:pt x="15121" y="3357"/>
                  <a:pt x="15177" y="3271"/>
                  <a:pt x="15113" y="3271"/>
                </a:cubicBezTo>
                <a:cubicBezTo>
                  <a:pt x="15057" y="3296"/>
                  <a:pt x="15022" y="3264"/>
                  <a:pt x="14985" y="3193"/>
                </a:cubicBezTo>
                <a:cubicBezTo>
                  <a:pt x="14939" y="3167"/>
                  <a:pt x="14892" y="3115"/>
                  <a:pt x="14842" y="3142"/>
                </a:cubicBezTo>
                <a:cubicBezTo>
                  <a:pt x="14838" y="3153"/>
                  <a:pt x="14787" y="3178"/>
                  <a:pt x="14799" y="3202"/>
                </a:cubicBezTo>
                <a:cubicBezTo>
                  <a:pt x="14813" y="3206"/>
                  <a:pt x="14834" y="3190"/>
                  <a:pt x="14842" y="3222"/>
                </a:cubicBezTo>
                <a:lnTo>
                  <a:pt x="14841" y="3235"/>
                </a:lnTo>
                <a:cubicBezTo>
                  <a:pt x="14801" y="3294"/>
                  <a:pt x="14769" y="3178"/>
                  <a:pt x="14712" y="3241"/>
                </a:cubicBezTo>
                <a:cubicBezTo>
                  <a:pt x="14737" y="3391"/>
                  <a:pt x="14837" y="3328"/>
                  <a:pt x="14852" y="3403"/>
                </a:cubicBezTo>
                <a:cubicBezTo>
                  <a:pt x="14860" y="3431"/>
                  <a:pt x="14881" y="3431"/>
                  <a:pt x="14896" y="3428"/>
                </a:cubicBezTo>
                <a:cubicBezTo>
                  <a:pt x="14855" y="3502"/>
                  <a:pt x="14810" y="3351"/>
                  <a:pt x="14768" y="3399"/>
                </a:cubicBezTo>
                <a:cubicBezTo>
                  <a:pt x="14744" y="3373"/>
                  <a:pt x="14674" y="3395"/>
                  <a:pt x="14669" y="3340"/>
                </a:cubicBezTo>
                <a:cubicBezTo>
                  <a:pt x="14702" y="3273"/>
                  <a:pt x="14636" y="3289"/>
                  <a:pt x="14690" y="3168"/>
                </a:cubicBezTo>
                <a:cubicBezTo>
                  <a:pt x="14690" y="3117"/>
                  <a:pt x="14684" y="3015"/>
                  <a:pt x="14643" y="3025"/>
                </a:cubicBezTo>
                <a:lnTo>
                  <a:pt x="14637" y="3036"/>
                </a:lnTo>
                <a:cubicBezTo>
                  <a:pt x="14711" y="3281"/>
                  <a:pt x="14558" y="3172"/>
                  <a:pt x="14538" y="3342"/>
                </a:cubicBezTo>
                <a:cubicBezTo>
                  <a:pt x="14596" y="3443"/>
                  <a:pt x="14629" y="3502"/>
                  <a:pt x="14575" y="3636"/>
                </a:cubicBezTo>
                <a:cubicBezTo>
                  <a:pt x="14570" y="3669"/>
                  <a:pt x="14556" y="3707"/>
                  <a:pt x="14577" y="3733"/>
                </a:cubicBezTo>
                <a:cubicBezTo>
                  <a:pt x="14590" y="3750"/>
                  <a:pt x="14571" y="3776"/>
                  <a:pt x="14581" y="3795"/>
                </a:cubicBezTo>
                <a:cubicBezTo>
                  <a:pt x="14694" y="3817"/>
                  <a:pt x="14672" y="3732"/>
                  <a:pt x="14807" y="3836"/>
                </a:cubicBezTo>
                <a:cubicBezTo>
                  <a:pt x="14816" y="3867"/>
                  <a:pt x="14830" y="3909"/>
                  <a:pt x="14831" y="3945"/>
                </a:cubicBezTo>
                <a:lnTo>
                  <a:pt x="14828" y="3950"/>
                </a:lnTo>
                <a:cubicBezTo>
                  <a:pt x="14808" y="3950"/>
                  <a:pt x="14801" y="3993"/>
                  <a:pt x="14803" y="4024"/>
                </a:cubicBezTo>
                <a:cubicBezTo>
                  <a:pt x="14814" y="4080"/>
                  <a:pt x="14866" y="4044"/>
                  <a:pt x="14886" y="4077"/>
                </a:cubicBezTo>
                <a:cubicBezTo>
                  <a:pt x="14854" y="4084"/>
                  <a:pt x="14805" y="4090"/>
                  <a:pt x="14784" y="4035"/>
                </a:cubicBezTo>
                <a:cubicBezTo>
                  <a:pt x="14785" y="4006"/>
                  <a:pt x="14789" y="3964"/>
                  <a:pt x="14787" y="3935"/>
                </a:cubicBezTo>
                <a:cubicBezTo>
                  <a:pt x="14786" y="3892"/>
                  <a:pt x="14742" y="3817"/>
                  <a:pt x="14718" y="3823"/>
                </a:cubicBezTo>
                <a:cubicBezTo>
                  <a:pt x="14685" y="3834"/>
                  <a:pt x="14627" y="3825"/>
                  <a:pt x="14615" y="3897"/>
                </a:cubicBezTo>
                <a:cubicBezTo>
                  <a:pt x="14661" y="4089"/>
                  <a:pt x="14610" y="4051"/>
                  <a:pt x="14564" y="4222"/>
                </a:cubicBezTo>
                <a:cubicBezTo>
                  <a:pt x="14543" y="4261"/>
                  <a:pt x="14492" y="4277"/>
                  <a:pt x="14488" y="4343"/>
                </a:cubicBezTo>
                <a:cubicBezTo>
                  <a:pt x="14487" y="4352"/>
                  <a:pt x="14480" y="4366"/>
                  <a:pt x="14475" y="4371"/>
                </a:cubicBezTo>
                <a:cubicBezTo>
                  <a:pt x="14462" y="4377"/>
                  <a:pt x="14442" y="4358"/>
                  <a:pt x="14430" y="4348"/>
                </a:cubicBezTo>
                <a:cubicBezTo>
                  <a:pt x="14422" y="4342"/>
                  <a:pt x="14386" y="4348"/>
                  <a:pt x="14377" y="4349"/>
                </a:cubicBezTo>
                <a:cubicBezTo>
                  <a:pt x="14357" y="4351"/>
                  <a:pt x="14339" y="4320"/>
                  <a:pt x="14319" y="4315"/>
                </a:cubicBezTo>
                <a:cubicBezTo>
                  <a:pt x="14301" y="4308"/>
                  <a:pt x="14298" y="4272"/>
                  <a:pt x="14289" y="4247"/>
                </a:cubicBezTo>
                <a:cubicBezTo>
                  <a:pt x="14303" y="4232"/>
                  <a:pt x="14329" y="4239"/>
                  <a:pt x="14345" y="4237"/>
                </a:cubicBezTo>
                <a:cubicBezTo>
                  <a:pt x="14358" y="4256"/>
                  <a:pt x="14367" y="4286"/>
                  <a:pt x="14384" y="4257"/>
                </a:cubicBezTo>
                <a:lnTo>
                  <a:pt x="14391" y="4257"/>
                </a:lnTo>
                <a:cubicBezTo>
                  <a:pt x="14381" y="4266"/>
                  <a:pt x="14365" y="4286"/>
                  <a:pt x="14380" y="4303"/>
                </a:cubicBezTo>
                <a:cubicBezTo>
                  <a:pt x="14403" y="4318"/>
                  <a:pt x="14418" y="4273"/>
                  <a:pt x="14440" y="4271"/>
                </a:cubicBezTo>
                <a:cubicBezTo>
                  <a:pt x="14446" y="4253"/>
                  <a:pt x="14435" y="4225"/>
                  <a:pt x="14431" y="4209"/>
                </a:cubicBezTo>
                <a:cubicBezTo>
                  <a:pt x="14465" y="4222"/>
                  <a:pt x="14481" y="4133"/>
                  <a:pt x="14497" y="4096"/>
                </a:cubicBezTo>
                <a:cubicBezTo>
                  <a:pt x="14564" y="4018"/>
                  <a:pt x="14516" y="3991"/>
                  <a:pt x="14561" y="3911"/>
                </a:cubicBezTo>
                <a:lnTo>
                  <a:pt x="14562" y="3896"/>
                </a:lnTo>
                <a:cubicBezTo>
                  <a:pt x="14540" y="3856"/>
                  <a:pt x="14499" y="3858"/>
                  <a:pt x="14501" y="3782"/>
                </a:cubicBezTo>
                <a:cubicBezTo>
                  <a:pt x="14511" y="3721"/>
                  <a:pt x="14498" y="3632"/>
                  <a:pt x="14502" y="3572"/>
                </a:cubicBezTo>
                <a:cubicBezTo>
                  <a:pt x="14519" y="3523"/>
                  <a:pt x="14517" y="3451"/>
                  <a:pt x="14505" y="3400"/>
                </a:cubicBezTo>
                <a:cubicBezTo>
                  <a:pt x="14492" y="3376"/>
                  <a:pt x="14464" y="3368"/>
                  <a:pt x="14462" y="3328"/>
                </a:cubicBezTo>
                <a:cubicBezTo>
                  <a:pt x="14500" y="3265"/>
                  <a:pt x="14524" y="3160"/>
                  <a:pt x="14517" y="3065"/>
                </a:cubicBezTo>
                <a:cubicBezTo>
                  <a:pt x="14497" y="3027"/>
                  <a:pt x="14460" y="3038"/>
                  <a:pt x="14437" y="3010"/>
                </a:cubicBezTo>
                <a:cubicBezTo>
                  <a:pt x="14404" y="3006"/>
                  <a:pt x="14360" y="3028"/>
                  <a:pt x="14330" y="3010"/>
                </a:cubicBezTo>
                <a:cubicBezTo>
                  <a:pt x="14329" y="3006"/>
                  <a:pt x="14331" y="3001"/>
                  <a:pt x="14332" y="2998"/>
                </a:cubicBezTo>
                <a:lnTo>
                  <a:pt x="14331" y="2993"/>
                </a:lnTo>
                <a:cubicBezTo>
                  <a:pt x="14266" y="3016"/>
                  <a:pt x="14288" y="3294"/>
                  <a:pt x="14205" y="3340"/>
                </a:cubicBezTo>
                <a:cubicBezTo>
                  <a:pt x="14186" y="3355"/>
                  <a:pt x="14149" y="3375"/>
                  <a:pt x="14150" y="3421"/>
                </a:cubicBezTo>
                <a:lnTo>
                  <a:pt x="14159" y="3415"/>
                </a:lnTo>
                <a:cubicBezTo>
                  <a:pt x="14156" y="3427"/>
                  <a:pt x="14149" y="3440"/>
                  <a:pt x="14148" y="3454"/>
                </a:cubicBezTo>
                <a:lnTo>
                  <a:pt x="14152" y="3467"/>
                </a:lnTo>
                <a:cubicBezTo>
                  <a:pt x="14158" y="3471"/>
                  <a:pt x="14165" y="3465"/>
                  <a:pt x="14172" y="3464"/>
                </a:cubicBezTo>
                <a:lnTo>
                  <a:pt x="14182" y="3475"/>
                </a:lnTo>
                <a:cubicBezTo>
                  <a:pt x="14188" y="3505"/>
                  <a:pt x="14181" y="3541"/>
                  <a:pt x="14179" y="3570"/>
                </a:cubicBezTo>
                <a:cubicBezTo>
                  <a:pt x="14178" y="3595"/>
                  <a:pt x="14186" y="3633"/>
                  <a:pt x="14169" y="3647"/>
                </a:cubicBezTo>
                <a:cubicBezTo>
                  <a:pt x="14156" y="3645"/>
                  <a:pt x="14153" y="3717"/>
                  <a:pt x="14162" y="3731"/>
                </a:cubicBezTo>
                <a:lnTo>
                  <a:pt x="14175" y="3714"/>
                </a:lnTo>
                <a:cubicBezTo>
                  <a:pt x="14251" y="3705"/>
                  <a:pt x="14225" y="3851"/>
                  <a:pt x="14297" y="3827"/>
                </a:cubicBezTo>
                <a:cubicBezTo>
                  <a:pt x="14286" y="3861"/>
                  <a:pt x="14274" y="3928"/>
                  <a:pt x="14250" y="3938"/>
                </a:cubicBezTo>
                <a:lnTo>
                  <a:pt x="14242" y="3933"/>
                </a:lnTo>
                <a:cubicBezTo>
                  <a:pt x="14184" y="3870"/>
                  <a:pt x="14112" y="3783"/>
                  <a:pt x="14041" y="3779"/>
                </a:cubicBezTo>
                <a:cubicBezTo>
                  <a:pt x="14012" y="3707"/>
                  <a:pt x="13856" y="3705"/>
                  <a:pt x="13811" y="3684"/>
                </a:cubicBezTo>
                <a:cubicBezTo>
                  <a:pt x="13793" y="3687"/>
                  <a:pt x="13772" y="3709"/>
                  <a:pt x="13756" y="3725"/>
                </a:cubicBezTo>
                <a:cubicBezTo>
                  <a:pt x="13769" y="3751"/>
                  <a:pt x="13777" y="3797"/>
                  <a:pt x="13799" y="3801"/>
                </a:cubicBezTo>
                <a:lnTo>
                  <a:pt x="13801" y="3806"/>
                </a:lnTo>
                <a:lnTo>
                  <a:pt x="13802" y="3817"/>
                </a:lnTo>
                <a:lnTo>
                  <a:pt x="13794" y="3848"/>
                </a:lnTo>
                <a:cubicBezTo>
                  <a:pt x="13780" y="3862"/>
                  <a:pt x="13758" y="3862"/>
                  <a:pt x="13743" y="3869"/>
                </a:cubicBezTo>
                <a:lnTo>
                  <a:pt x="13739" y="3885"/>
                </a:lnTo>
                <a:cubicBezTo>
                  <a:pt x="13740" y="3896"/>
                  <a:pt x="13739" y="3915"/>
                  <a:pt x="13737" y="3924"/>
                </a:cubicBezTo>
                <a:cubicBezTo>
                  <a:pt x="13710" y="3949"/>
                  <a:pt x="13669" y="3895"/>
                  <a:pt x="13708" y="3864"/>
                </a:cubicBezTo>
                <a:cubicBezTo>
                  <a:pt x="13694" y="3814"/>
                  <a:pt x="13661" y="3804"/>
                  <a:pt x="13640" y="3847"/>
                </a:cubicBezTo>
                <a:cubicBezTo>
                  <a:pt x="13619" y="3842"/>
                  <a:pt x="13581" y="3892"/>
                  <a:pt x="13560" y="3893"/>
                </a:cubicBezTo>
                <a:cubicBezTo>
                  <a:pt x="13520" y="3883"/>
                  <a:pt x="13447" y="3865"/>
                  <a:pt x="13435" y="3958"/>
                </a:cubicBezTo>
                <a:cubicBezTo>
                  <a:pt x="13424" y="3970"/>
                  <a:pt x="13419" y="3936"/>
                  <a:pt x="13407" y="3942"/>
                </a:cubicBezTo>
                <a:cubicBezTo>
                  <a:pt x="13389" y="3956"/>
                  <a:pt x="13360" y="3954"/>
                  <a:pt x="13340" y="3947"/>
                </a:cubicBezTo>
                <a:lnTo>
                  <a:pt x="13348" y="3931"/>
                </a:lnTo>
                <a:cubicBezTo>
                  <a:pt x="13354" y="3929"/>
                  <a:pt x="13366" y="3927"/>
                  <a:pt x="13372" y="3926"/>
                </a:cubicBezTo>
                <a:lnTo>
                  <a:pt x="13381" y="3916"/>
                </a:lnTo>
                <a:cubicBezTo>
                  <a:pt x="13383" y="3901"/>
                  <a:pt x="13374" y="3890"/>
                  <a:pt x="13371" y="3878"/>
                </a:cubicBezTo>
                <a:cubicBezTo>
                  <a:pt x="13372" y="3865"/>
                  <a:pt x="13378" y="3853"/>
                  <a:pt x="13383" y="3845"/>
                </a:cubicBezTo>
                <a:cubicBezTo>
                  <a:pt x="13380" y="3843"/>
                  <a:pt x="13376" y="3838"/>
                  <a:pt x="13372" y="3838"/>
                </a:cubicBezTo>
                <a:cubicBezTo>
                  <a:pt x="13378" y="3830"/>
                  <a:pt x="13385" y="3828"/>
                  <a:pt x="13392" y="3826"/>
                </a:cubicBezTo>
                <a:cubicBezTo>
                  <a:pt x="13355" y="3832"/>
                  <a:pt x="13316" y="3853"/>
                  <a:pt x="13285" y="3886"/>
                </a:cubicBezTo>
                <a:cubicBezTo>
                  <a:pt x="13294" y="3884"/>
                  <a:pt x="13300" y="3900"/>
                  <a:pt x="13308" y="3908"/>
                </a:cubicBezTo>
                <a:cubicBezTo>
                  <a:pt x="13301" y="3926"/>
                  <a:pt x="13286" y="3937"/>
                  <a:pt x="13275" y="3927"/>
                </a:cubicBezTo>
                <a:cubicBezTo>
                  <a:pt x="13277" y="3924"/>
                  <a:pt x="13279" y="3916"/>
                  <a:pt x="13281" y="3912"/>
                </a:cubicBezTo>
                <a:cubicBezTo>
                  <a:pt x="13216" y="3865"/>
                  <a:pt x="13131" y="4035"/>
                  <a:pt x="13065" y="4021"/>
                </a:cubicBezTo>
                <a:cubicBezTo>
                  <a:pt x="13070" y="4030"/>
                  <a:pt x="13077" y="4041"/>
                  <a:pt x="13075" y="4055"/>
                </a:cubicBezTo>
                <a:lnTo>
                  <a:pt x="13073" y="4056"/>
                </a:lnTo>
                <a:cubicBezTo>
                  <a:pt x="12988" y="4057"/>
                  <a:pt x="13032" y="4132"/>
                  <a:pt x="12996" y="4213"/>
                </a:cubicBezTo>
                <a:cubicBezTo>
                  <a:pt x="12948" y="4255"/>
                  <a:pt x="12895" y="4257"/>
                  <a:pt x="12872" y="4157"/>
                </a:cubicBezTo>
                <a:cubicBezTo>
                  <a:pt x="12862" y="4146"/>
                  <a:pt x="12846" y="4143"/>
                  <a:pt x="12838" y="4123"/>
                </a:cubicBezTo>
                <a:cubicBezTo>
                  <a:pt x="12844" y="4039"/>
                  <a:pt x="12903" y="4035"/>
                  <a:pt x="12940" y="4027"/>
                </a:cubicBezTo>
                <a:lnTo>
                  <a:pt x="12944" y="4020"/>
                </a:lnTo>
                <a:cubicBezTo>
                  <a:pt x="12948" y="3996"/>
                  <a:pt x="12928" y="3972"/>
                  <a:pt x="12921" y="3958"/>
                </a:cubicBezTo>
                <a:cubicBezTo>
                  <a:pt x="12916" y="3949"/>
                  <a:pt x="12902" y="3914"/>
                  <a:pt x="12896" y="3909"/>
                </a:cubicBezTo>
                <a:cubicBezTo>
                  <a:pt x="12869" y="3877"/>
                  <a:pt x="12812" y="3902"/>
                  <a:pt x="12781" y="3894"/>
                </a:cubicBezTo>
                <a:cubicBezTo>
                  <a:pt x="12771" y="3886"/>
                  <a:pt x="12754" y="3871"/>
                  <a:pt x="12742" y="3875"/>
                </a:cubicBezTo>
                <a:cubicBezTo>
                  <a:pt x="12830" y="3983"/>
                  <a:pt x="12786" y="3994"/>
                  <a:pt x="12769" y="4146"/>
                </a:cubicBezTo>
                <a:cubicBezTo>
                  <a:pt x="12850" y="4216"/>
                  <a:pt x="12786" y="4320"/>
                  <a:pt x="12788" y="4436"/>
                </a:cubicBezTo>
                <a:cubicBezTo>
                  <a:pt x="12784" y="4426"/>
                  <a:pt x="12772" y="4398"/>
                  <a:pt x="12765" y="4396"/>
                </a:cubicBezTo>
                <a:lnTo>
                  <a:pt x="12755" y="4405"/>
                </a:lnTo>
                <a:cubicBezTo>
                  <a:pt x="12774" y="4314"/>
                  <a:pt x="12703" y="4341"/>
                  <a:pt x="12676" y="4311"/>
                </a:cubicBezTo>
                <a:cubicBezTo>
                  <a:pt x="12648" y="4345"/>
                  <a:pt x="12630" y="4429"/>
                  <a:pt x="12592" y="4441"/>
                </a:cubicBezTo>
                <a:cubicBezTo>
                  <a:pt x="12582" y="4446"/>
                  <a:pt x="12570" y="4482"/>
                  <a:pt x="12564" y="4496"/>
                </a:cubicBezTo>
                <a:cubicBezTo>
                  <a:pt x="12555" y="4517"/>
                  <a:pt x="12534" y="4530"/>
                  <a:pt x="12528" y="4556"/>
                </a:cubicBezTo>
                <a:cubicBezTo>
                  <a:pt x="12516" y="4626"/>
                  <a:pt x="12567" y="4676"/>
                  <a:pt x="12568" y="4742"/>
                </a:cubicBezTo>
                <a:cubicBezTo>
                  <a:pt x="12514" y="4737"/>
                  <a:pt x="12542" y="4833"/>
                  <a:pt x="12487" y="4760"/>
                </a:cubicBezTo>
                <a:cubicBezTo>
                  <a:pt x="12464" y="4750"/>
                  <a:pt x="12448" y="4721"/>
                  <a:pt x="12424" y="4722"/>
                </a:cubicBezTo>
                <a:cubicBezTo>
                  <a:pt x="12404" y="4696"/>
                  <a:pt x="12384" y="4624"/>
                  <a:pt x="12353" y="4650"/>
                </a:cubicBezTo>
                <a:cubicBezTo>
                  <a:pt x="12349" y="4665"/>
                  <a:pt x="12349" y="4688"/>
                  <a:pt x="12343" y="4703"/>
                </a:cubicBezTo>
                <a:lnTo>
                  <a:pt x="12332" y="4705"/>
                </a:lnTo>
                <a:cubicBezTo>
                  <a:pt x="12335" y="4775"/>
                  <a:pt x="12373" y="4834"/>
                  <a:pt x="12410" y="4837"/>
                </a:cubicBezTo>
                <a:cubicBezTo>
                  <a:pt x="12439" y="4891"/>
                  <a:pt x="12422" y="4925"/>
                  <a:pt x="12389" y="4949"/>
                </a:cubicBezTo>
                <a:cubicBezTo>
                  <a:pt x="12381" y="4958"/>
                  <a:pt x="12366" y="4937"/>
                  <a:pt x="12359" y="4932"/>
                </a:cubicBezTo>
                <a:cubicBezTo>
                  <a:pt x="12350" y="4928"/>
                  <a:pt x="12328" y="4918"/>
                  <a:pt x="12321" y="4906"/>
                </a:cubicBezTo>
                <a:cubicBezTo>
                  <a:pt x="12287" y="4797"/>
                  <a:pt x="12239" y="4875"/>
                  <a:pt x="12230" y="4766"/>
                </a:cubicBezTo>
                <a:lnTo>
                  <a:pt x="12237" y="4748"/>
                </a:lnTo>
                <a:cubicBezTo>
                  <a:pt x="12224" y="4735"/>
                  <a:pt x="12231" y="4698"/>
                  <a:pt x="12225" y="4678"/>
                </a:cubicBezTo>
                <a:cubicBezTo>
                  <a:pt x="12222" y="4653"/>
                  <a:pt x="12207" y="4621"/>
                  <a:pt x="12206" y="4595"/>
                </a:cubicBezTo>
                <a:cubicBezTo>
                  <a:pt x="12250" y="4491"/>
                  <a:pt x="12209" y="4365"/>
                  <a:pt x="12141" y="4353"/>
                </a:cubicBezTo>
                <a:cubicBezTo>
                  <a:pt x="12149" y="4350"/>
                  <a:pt x="12156" y="4341"/>
                  <a:pt x="12159" y="4327"/>
                </a:cubicBezTo>
                <a:cubicBezTo>
                  <a:pt x="12142" y="4320"/>
                  <a:pt x="12131" y="4305"/>
                  <a:pt x="12130" y="4272"/>
                </a:cubicBezTo>
                <a:cubicBezTo>
                  <a:pt x="12113" y="4269"/>
                  <a:pt x="12100" y="4237"/>
                  <a:pt x="12087" y="4219"/>
                </a:cubicBezTo>
                <a:cubicBezTo>
                  <a:pt x="12096" y="4181"/>
                  <a:pt x="12065" y="4180"/>
                  <a:pt x="12053" y="4166"/>
                </a:cubicBezTo>
                <a:cubicBezTo>
                  <a:pt x="12068" y="4167"/>
                  <a:pt x="12100" y="4175"/>
                  <a:pt x="12115" y="4182"/>
                </a:cubicBezTo>
                <a:lnTo>
                  <a:pt x="12112" y="4202"/>
                </a:lnTo>
                <a:cubicBezTo>
                  <a:pt x="12134" y="4258"/>
                  <a:pt x="12174" y="4260"/>
                  <a:pt x="12207" y="4278"/>
                </a:cubicBezTo>
                <a:lnTo>
                  <a:pt x="12205" y="4287"/>
                </a:lnTo>
                <a:cubicBezTo>
                  <a:pt x="12207" y="4306"/>
                  <a:pt x="12222" y="4299"/>
                  <a:pt x="12229" y="4294"/>
                </a:cubicBezTo>
                <a:cubicBezTo>
                  <a:pt x="12270" y="4343"/>
                  <a:pt x="12325" y="4358"/>
                  <a:pt x="12373" y="4375"/>
                </a:cubicBezTo>
                <a:cubicBezTo>
                  <a:pt x="12390" y="4391"/>
                  <a:pt x="12416" y="4415"/>
                  <a:pt x="12435" y="4418"/>
                </a:cubicBezTo>
                <a:cubicBezTo>
                  <a:pt x="12499" y="4442"/>
                  <a:pt x="12659" y="4263"/>
                  <a:pt x="12611" y="4146"/>
                </a:cubicBezTo>
                <a:cubicBezTo>
                  <a:pt x="12606" y="4131"/>
                  <a:pt x="12603" y="4065"/>
                  <a:pt x="12596" y="4052"/>
                </a:cubicBezTo>
                <a:cubicBezTo>
                  <a:pt x="12568" y="4039"/>
                  <a:pt x="12549" y="3993"/>
                  <a:pt x="12526" y="3967"/>
                </a:cubicBezTo>
                <a:cubicBezTo>
                  <a:pt x="12527" y="3972"/>
                  <a:pt x="12529" y="3980"/>
                  <a:pt x="12530" y="3985"/>
                </a:cubicBezTo>
                <a:cubicBezTo>
                  <a:pt x="12404" y="3912"/>
                  <a:pt x="12265" y="3676"/>
                  <a:pt x="12128" y="3808"/>
                </a:cubicBezTo>
                <a:cubicBezTo>
                  <a:pt x="12135" y="3795"/>
                  <a:pt x="12150" y="3776"/>
                  <a:pt x="12147" y="3754"/>
                </a:cubicBezTo>
                <a:lnTo>
                  <a:pt x="12141" y="3748"/>
                </a:lnTo>
                <a:cubicBezTo>
                  <a:pt x="12133" y="3749"/>
                  <a:pt x="12124" y="3757"/>
                  <a:pt x="12116" y="3757"/>
                </a:cubicBezTo>
                <a:lnTo>
                  <a:pt x="12120" y="3748"/>
                </a:lnTo>
                <a:cubicBezTo>
                  <a:pt x="12103" y="3740"/>
                  <a:pt x="12079" y="3744"/>
                  <a:pt x="12065" y="3719"/>
                </a:cubicBezTo>
                <a:cubicBezTo>
                  <a:pt x="12079" y="3716"/>
                  <a:pt x="12100" y="3723"/>
                  <a:pt x="12114" y="3721"/>
                </a:cubicBezTo>
                <a:lnTo>
                  <a:pt x="12120" y="3707"/>
                </a:lnTo>
                <a:cubicBezTo>
                  <a:pt x="12115" y="3697"/>
                  <a:pt x="12105" y="3695"/>
                  <a:pt x="12099" y="3693"/>
                </a:cubicBezTo>
                <a:cubicBezTo>
                  <a:pt x="12095" y="3695"/>
                  <a:pt x="12062" y="3660"/>
                  <a:pt x="12058" y="3657"/>
                </a:cubicBezTo>
                <a:cubicBezTo>
                  <a:pt x="12057" y="3668"/>
                  <a:pt x="12062" y="3681"/>
                  <a:pt x="12059" y="3692"/>
                </a:cubicBezTo>
                <a:lnTo>
                  <a:pt x="12057" y="3689"/>
                </a:lnTo>
                <a:cubicBezTo>
                  <a:pt x="12036" y="3714"/>
                  <a:pt x="12014" y="3707"/>
                  <a:pt x="11991" y="3696"/>
                </a:cubicBezTo>
                <a:lnTo>
                  <a:pt x="11993" y="3706"/>
                </a:lnTo>
                <a:cubicBezTo>
                  <a:pt x="11987" y="3688"/>
                  <a:pt x="11971" y="3689"/>
                  <a:pt x="11964" y="3705"/>
                </a:cubicBezTo>
                <a:cubicBezTo>
                  <a:pt x="11962" y="3694"/>
                  <a:pt x="11959" y="3678"/>
                  <a:pt x="11951" y="3681"/>
                </a:cubicBezTo>
                <a:cubicBezTo>
                  <a:pt x="11950" y="3684"/>
                  <a:pt x="11950" y="3692"/>
                  <a:pt x="11950" y="3695"/>
                </a:cubicBezTo>
                <a:lnTo>
                  <a:pt x="11948" y="3702"/>
                </a:lnTo>
                <a:cubicBezTo>
                  <a:pt x="11928" y="3715"/>
                  <a:pt x="11909" y="3698"/>
                  <a:pt x="11914" y="3658"/>
                </a:cubicBezTo>
                <a:cubicBezTo>
                  <a:pt x="11901" y="3633"/>
                  <a:pt x="11873" y="3646"/>
                  <a:pt x="11865" y="3612"/>
                </a:cubicBezTo>
                <a:cubicBezTo>
                  <a:pt x="11906" y="3624"/>
                  <a:pt x="11964" y="3628"/>
                  <a:pt x="11996" y="3573"/>
                </a:cubicBezTo>
                <a:cubicBezTo>
                  <a:pt x="11991" y="3533"/>
                  <a:pt x="11969" y="3527"/>
                  <a:pt x="11951" y="3517"/>
                </a:cubicBezTo>
                <a:cubicBezTo>
                  <a:pt x="11951" y="3502"/>
                  <a:pt x="11944" y="3488"/>
                  <a:pt x="11936" y="3492"/>
                </a:cubicBezTo>
                <a:cubicBezTo>
                  <a:pt x="11872" y="3502"/>
                  <a:pt x="11876" y="3351"/>
                  <a:pt x="11829" y="3589"/>
                </a:cubicBezTo>
                <a:cubicBezTo>
                  <a:pt x="11825" y="3567"/>
                  <a:pt x="11830" y="3520"/>
                  <a:pt x="11831" y="3498"/>
                </a:cubicBezTo>
                <a:lnTo>
                  <a:pt x="11829" y="3494"/>
                </a:lnTo>
                <a:cubicBezTo>
                  <a:pt x="11825" y="3498"/>
                  <a:pt x="11816" y="3496"/>
                  <a:pt x="11812" y="3495"/>
                </a:cubicBezTo>
                <a:cubicBezTo>
                  <a:pt x="11821" y="3479"/>
                  <a:pt x="11837" y="3467"/>
                  <a:pt x="11842" y="3445"/>
                </a:cubicBezTo>
                <a:cubicBezTo>
                  <a:pt x="11829" y="3407"/>
                  <a:pt x="11783" y="3394"/>
                  <a:pt x="11774" y="3444"/>
                </a:cubicBezTo>
                <a:cubicBezTo>
                  <a:pt x="11778" y="3452"/>
                  <a:pt x="11789" y="3452"/>
                  <a:pt x="11789" y="3468"/>
                </a:cubicBezTo>
                <a:cubicBezTo>
                  <a:pt x="11759" y="3469"/>
                  <a:pt x="11765" y="3548"/>
                  <a:pt x="11733" y="3553"/>
                </a:cubicBezTo>
                <a:cubicBezTo>
                  <a:pt x="11733" y="3539"/>
                  <a:pt x="11736" y="3521"/>
                  <a:pt x="11736" y="3507"/>
                </a:cubicBezTo>
                <a:lnTo>
                  <a:pt x="11731" y="3497"/>
                </a:lnTo>
                <a:cubicBezTo>
                  <a:pt x="11739" y="3484"/>
                  <a:pt x="11746" y="3458"/>
                  <a:pt x="11736" y="3443"/>
                </a:cubicBezTo>
                <a:cubicBezTo>
                  <a:pt x="11701" y="3450"/>
                  <a:pt x="11661" y="3637"/>
                  <a:pt x="11638" y="3614"/>
                </a:cubicBezTo>
                <a:cubicBezTo>
                  <a:pt x="11636" y="3586"/>
                  <a:pt x="11650" y="3566"/>
                  <a:pt x="11649" y="3538"/>
                </a:cubicBezTo>
                <a:cubicBezTo>
                  <a:pt x="11655" y="3513"/>
                  <a:pt x="11681" y="3490"/>
                  <a:pt x="11683" y="3461"/>
                </a:cubicBezTo>
                <a:cubicBezTo>
                  <a:pt x="11677" y="3446"/>
                  <a:pt x="11665" y="3449"/>
                  <a:pt x="11658" y="3457"/>
                </a:cubicBezTo>
                <a:cubicBezTo>
                  <a:pt x="11645" y="3455"/>
                  <a:pt x="11630" y="3425"/>
                  <a:pt x="11616" y="3428"/>
                </a:cubicBezTo>
                <a:cubicBezTo>
                  <a:pt x="11606" y="3446"/>
                  <a:pt x="11583" y="3463"/>
                  <a:pt x="11602" y="3490"/>
                </a:cubicBezTo>
                <a:cubicBezTo>
                  <a:pt x="11582" y="3537"/>
                  <a:pt x="11521" y="3568"/>
                  <a:pt x="11539" y="3644"/>
                </a:cubicBezTo>
                <a:lnTo>
                  <a:pt x="11538" y="3650"/>
                </a:lnTo>
                <a:cubicBezTo>
                  <a:pt x="11507" y="3640"/>
                  <a:pt x="11520" y="3511"/>
                  <a:pt x="11476" y="3586"/>
                </a:cubicBezTo>
                <a:cubicBezTo>
                  <a:pt x="11465" y="3570"/>
                  <a:pt x="11453" y="3581"/>
                  <a:pt x="11444" y="3592"/>
                </a:cubicBezTo>
                <a:cubicBezTo>
                  <a:pt x="11437" y="3591"/>
                  <a:pt x="11428" y="3585"/>
                  <a:pt x="11420" y="3591"/>
                </a:cubicBezTo>
                <a:lnTo>
                  <a:pt x="11419" y="3596"/>
                </a:lnTo>
                <a:cubicBezTo>
                  <a:pt x="11421" y="3622"/>
                  <a:pt x="11439" y="3629"/>
                  <a:pt x="11448" y="3644"/>
                </a:cubicBezTo>
                <a:cubicBezTo>
                  <a:pt x="11450" y="3654"/>
                  <a:pt x="11455" y="3676"/>
                  <a:pt x="11454" y="3687"/>
                </a:cubicBezTo>
                <a:cubicBezTo>
                  <a:pt x="11441" y="3677"/>
                  <a:pt x="11431" y="3647"/>
                  <a:pt x="11416" y="3645"/>
                </a:cubicBezTo>
                <a:cubicBezTo>
                  <a:pt x="11406" y="3692"/>
                  <a:pt x="11392" y="3659"/>
                  <a:pt x="11372" y="3671"/>
                </a:cubicBezTo>
                <a:cubicBezTo>
                  <a:pt x="11363" y="3693"/>
                  <a:pt x="11371" y="3719"/>
                  <a:pt x="11381" y="3736"/>
                </a:cubicBezTo>
                <a:cubicBezTo>
                  <a:pt x="11365" y="3732"/>
                  <a:pt x="11353" y="3758"/>
                  <a:pt x="11339" y="3765"/>
                </a:cubicBezTo>
                <a:cubicBezTo>
                  <a:pt x="11346" y="3747"/>
                  <a:pt x="11359" y="3704"/>
                  <a:pt x="11361" y="3683"/>
                </a:cubicBezTo>
                <a:lnTo>
                  <a:pt x="11356" y="3661"/>
                </a:lnTo>
                <a:lnTo>
                  <a:pt x="11343" y="3665"/>
                </a:lnTo>
                <a:cubicBezTo>
                  <a:pt x="11335" y="3682"/>
                  <a:pt x="11320" y="3730"/>
                  <a:pt x="11314" y="3750"/>
                </a:cubicBezTo>
                <a:cubicBezTo>
                  <a:pt x="11315" y="3732"/>
                  <a:pt x="11322" y="3710"/>
                  <a:pt x="11317" y="3692"/>
                </a:cubicBezTo>
                <a:cubicBezTo>
                  <a:pt x="11303" y="3688"/>
                  <a:pt x="11280" y="3701"/>
                  <a:pt x="11276" y="3727"/>
                </a:cubicBezTo>
                <a:cubicBezTo>
                  <a:pt x="11269" y="3733"/>
                  <a:pt x="11260" y="3733"/>
                  <a:pt x="11255" y="3746"/>
                </a:cubicBezTo>
                <a:lnTo>
                  <a:pt x="11256" y="3753"/>
                </a:lnTo>
                <a:cubicBezTo>
                  <a:pt x="11259" y="3758"/>
                  <a:pt x="11267" y="3763"/>
                  <a:pt x="11271" y="3765"/>
                </a:cubicBezTo>
                <a:cubicBezTo>
                  <a:pt x="11256" y="3769"/>
                  <a:pt x="11243" y="3750"/>
                  <a:pt x="11229" y="3747"/>
                </a:cubicBezTo>
                <a:lnTo>
                  <a:pt x="11220" y="3766"/>
                </a:lnTo>
                <a:cubicBezTo>
                  <a:pt x="11219" y="3773"/>
                  <a:pt x="11222" y="3785"/>
                  <a:pt x="11222" y="3792"/>
                </a:cubicBezTo>
                <a:cubicBezTo>
                  <a:pt x="11219" y="3797"/>
                  <a:pt x="11213" y="3797"/>
                  <a:pt x="11208" y="3798"/>
                </a:cubicBezTo>
                <a:cubicBezTo>
                  <a:pt x="11188" y="3802"/>
                  <a:pt x="11186" y="3854"/>
                  <a:pt x="11168" y="3865"/>
                </a:cubicBezTo>
                <a:cubicBezTo>
                  <a:pt x="11157" y="3870"/>
                  <a:pt x="11136" y="3876"/>
                  <a:pt x="11128" y="3892"/>
                </a:cubicBezTo>
                <a:lnTo>
                  <a:pt x="11126" y="3905"/>
                </a:lnTo>
                <a:lnTo>
                  <a:pt x="11137" y="3915"/>
                </a:lnTo>
                <a:cubicBezTo>
                  <a:pt x="11147" y="3914"/>
                  <a:pt x="11180" y="3908"/>
                  <a:pt x="11189" y="3914"/>
                </a:cubicBezTo>
                <a:cubicBezTo>
                  <a:pt x="11171" y="3943"/>
                  <a:pt x="11071" y="3894"/>
                  <a:pt x="11119" y="3980"/>
                </a:cubicBezTo>
                <a:cubicBezTo>
                  <a:pt x="11112" y="3990"/>
                  <a:pt x="11110" y="4005"/>
                  <a:pt x="11114" y="4019"/>
                </a:cubicBezTo>
                <a:cubicBezTo>
                  <a:pt x="11103" y="4007"/>
                  <a:pt x="11105" y="3968"/>
                  <a:pt x="11095" y="3953"/>
                </a:cubicBezTo>
                <a:cubicBezTo>
                  <a:pt x="11081" y="3958"/>
                  <a:pt x="11064" y="3972"/>
                  <a:pt x="11052" y="3988"/>
                </a:cubicBezTo>
                <a:lnTo>
                  <a:pt x="11055" y="3995"/>
                </a:lnTo>
                <a:cubicBezTo>
                  <a:pt x="11058" y="3996"/>
                  <a:pt x="11069" y="3997"/>
                  <a:pt x="11072" y="4003"/>
                </a:cubicBezTo>
                <a:lnTo>
                  <a:pt x="11069" y="4011"/>
                </a:lnTo>
                <a:cubicBezTo>
                  <a:pt x="11042" y="3997"/>
                  <a:pt x="11027" y="4004"/>
                  <a:pt x="11021" y="4060"/>
                </a:cubicBezTo>
                <a:cubicBezTo>
                  <a:pt x="11028" y="4063"/>
                  <a:pt x="11043" y="4050"/>
                  <a:pt x="11049" y="4046"/>
                </a:cubicBezTo>
                <a:lnTo>
                  <a:pt x="11055" y="4048"/>
                </a:lnTo>
                <a:cubicBezTo>
                  <a:pt x="11036" y="4076"/>
                  <a:pt x="11063" y="4092"/>
                  <a:pt x="11076" y="4091"/>
                </a:cubicBezTo>
                <a:cubicBezTo>
                  <a:pt x="11070" y="4099"/>
                  <a:pt x="11068" y="4114"/>
                  <a:pt x="11070" y="4127"/>
                </a:cubicBezTo>
                <a:cubicBezTo>
                  <a:pt x="11053" y="4067"/>
                  <a:pt x="11014" y="4076"/>
                  <a:pt x="11003" y="4141"/>
                </a:cubicBezTo>
                <a:cubicBezTo>
                  <a:pt x="11013" y="4147"/>
                  <a:pt x="11050" y="4142"/>
                  <a:pt x="11061" y="4147"/>
                </a:cubicBezTo>
                <a:cubicBezTo>
                  <a:pt x="11027" y="4172"/>
                  <a:pt x="10977" y="4156"/>
                  <a:pt x="10954" y="4223"/>
                </a:cubicBezTo>
                <a:cubicBezTo>
                  <a:pt x="10955" y="4239"/>
                  <a:pt x="10966" y="4239"/>
                  <a:pt x="10972" y="4246"/>
                </a:cubicBezTo>
                <a:cubicBezTo>
                  <a:pt x="10933" y="4243"/>
                  <a:pt x="10913" y="4308"/>
                  <a:pt x="10921" y="4372"/>
                </a:cubicBezTo>
                <a:cubicBezTo>
                  <a:pt x="10931" y="4376"/>
                  <a:pt x="10950" y="4366"/>
                  <a:pt x="10959" y="4359"/>
                </a:cubicBezTo>
                <a:cubicBezTo>
                  <a:pt x="10959" y="4359"/>
                  <a:pt x="10976" y="4361"/>
                  <a:pt x="10976" y="4361"/>
                </a:cubicBezTo>
                <a:cubicBezTo>
                  <a:pt x="10960" y="4399"/>
                  <a:pt x="10924" y="4382"/>
                  <a:pt x="10904" y="4410"/>
                </a:cubicBezTo>
                <a:lnTo>
                  <a:pt x="10904" y="4421"/>
                </a:lnTo>
                <a:lnTo>
                  <a:pt x="10915" y="4439"/>
                </a:lnTo>
                <a:lnTo>
                  <a:pt x="10916" y="4450"/>
                </a:lnTo>
                <a:lnTo>
                  <a:pt x="10913" y="4454"/>
                </a:lnTo>
                <a:cubicBezTo>
                  <a:pt x="10900" y="4446"/>
                  <a:pt x="10895" y="4465"/>
                  <a:pt x="10892" y="4486"/>
                </a:cubicBezTo>
                <a:cubicBezTo>
                  <a:pt x="10878" y="4529"/>
                  <a:pt x="10840" y="4610"/>
                  <a:pt x="10878" y="4646"/>
                </a:cubicBezTo>
                <a:cubicBezTo>
                  <a:pt x="10891" y="4645"/>
                  <a:pt x="10899" y="4619"/>
                  <a:pt x="10909" y="4608"/>
                </a:cubicBezTo>
                <a:cubicBezTo>
                  <a:pt x="10899" y="4643"/>
                  <a:pt x="10882" y="4694"/>
                  <a:pt x="10862" y="4650"/>
                </a:cubicBezTo>
                <a:cubicBezTo>
                  <a:pt x="10841" y="4666"/>
                  <a:pt x="10810" y="4700"/>
                  <a:pt x="10811" y="4748"/>
                </a:cubicBezTo>
                <a:cubicBezTo>
                  <a:pt x="10817" y="4743"/>
                  <a:pt x="10825" y="4733"/>
                  <a:pt x="10832" y="4734"/>
                </a:cubicBezTo>
                <a:cubicBezTo>
                  <a:pt x="10787" y="4797"/>
                  <a:pt x="10727" y="4880"/>
                  <a:pt x="10709" y="4980"/>
                </a:cubicBezTo>
                <a:lnTo>
                  <a:pt x="10716" y="4975"/>
                </a:lnTo>
                <a:cubicBezTo>
                  <a:pt x="10733" y="5044"/>
                  <a:pt x="10774" y="4988"/>
                  <a:pt x="10793" y="4949"/>
                </a:cubicBezTo>
                <a:lnTo>
                  <a:pt x="10788" y="4930"/>
                </a:lnTo>
                <a:cubicBezTo>
                  <a:pt x="10795" y="4919"/>
                  <a:pt x="10804" y="4906"/>
                  <a:pt x="10813" y="4905"/>
                </a:cubicBezTo>
                <a:lnTo>
                  <a:pt x="10821" y="4912"/>
                </a:lnTo>
                <a:cubicBezTo>
                  <a:pt x="10817" y="4917"/>
                  <a:pt x="10808" y="4929"/>
                  <a:pt x="10804" y="4935"/>
                </a:cubicBezTo>
                <a:lnTo>
                  <a:pt x="10814" y="4942"/>
                </a:lnTo>
                <a:lnTo>
                  <a:pt x="10813" y="4953"/>
                </a:lnTo>
                <a:cubicBezTo>
                  <a:pt x="10804" y="4976"/>
                  <a:pt x="10781" y="4975"/>
                  <a:pt x="10775" y="5002"/>
                </a:cubicBezTo>
                <a:lnTo>
                  <a:pt x="10779" y="5024"/>
                </a:lnTo>
                <a:cubicBezTo>
                  <a:pt x="10765" y="5028"/>
                  <a:pt x="10746" y="5018"/>
                  <a:pt x="10734" y="5034"/>
                </a:cubicBezTo>
                <a:lnTo>
                  <a:pt x="10731" y="5032"/>
                </a:lnTo>
                <a:cubicBezTo>
                  <a:pt x="10719" y="4986"/>
                  <a:pt x="10699" y="4984"/>
                  <a:pt x="10682" y="5023"/>
                </a:cubicBezTo>
                <a:lnTo>
                  <a:pt x="10678" y="5019"/>
                </a:lnTo>
                <a:lnTo>
                  <a:pt x="10678" y="5015"/>
                </a:lnTo>
                <a:cubicBezTo>
                  <a:pt x="10679" y="5010"/>
                  <a:pt x="10682" y="5003"/>
                  <a:pt x="10681" y="4997"/>
                </a:cubicBezTo>
                <a:cubicBezTo>
                  <a:pt x="10668" y="4975"/>
                  <a:pt x="10643" y="4992"/>
                  <a:pt x="10636" y="5019"/>
                </a:cubicBezTo>
                <a:cubicBezTo>
                  <a:pt x="10638" y="5024"/>
                  <a:pt x="10643" y="5029"/>
                  <a:pt x="10647" y="5030"/>
                </a:cubicBezTo>
                <a:lnTo>
                  <a:pt x="10651" y="5042"/>
                </a:lnTo>
                <a:lnTo>
                  <a:pt x="10647" y="5053"/>
                </a:lnTo>
                <a:cubicBezTo>
                  <a:pt x="10642" y="5054"/>
                  <a:pt x="10631" y="5059"/>
                  <a:pt x="10626" y="5063"/>
                </a:cubicBezTo>
                <a:lnTo>
                  <a:pt x="10622" y="5082"/>
                </a:lnTo>
                <a:cubicBezTo>
                  <a:pt x="10626" y="5104"/>
                  <a:pt x="10645" y="5121"/>
                  <a:pt x="10650" y="5142"/>
                </a:cubicBezTo>
                <a:cubicBezTo>
                  <a:pt x="10621" y="5078"/>
                  <a:pt x="10550" y="5077"/>
                  <a:pt x="10538" y="5167"/>
                </a:cubicBezTo>
                <a:cubicBezTo>
                  <a:pt x="10546" y="5173"/>
                  <a:pt x="10555" y="5161"/>
                  <a:pt x="10563" y="5159"/>
                </a:cubicBezTo>
                <a:cubicBezTo>
                  <a:pt x="10568" y="5161"/>
                  <a:pt x="10584" y="5165"/>
                  <a:pt x="10589" y="5164"/>
                </a:cubicBezTo>
                <a:cubicBezTo>
                  <a:pt x="10597" y="5161"/>
                  <a:pt x="10612" y="5150"/>
                  <a:pt x="10619" y="5163"/>
                </a:cubicBezTo>
                <a:cubicBezTo>
                  <a:pt x="10608" y="5165"/>
                  <a:pt x="10587" y="5160"/>
                  <a:pt x="10585" y="5186"/>
                </a:cubicBezTo>
                <a:lnTo>
                  <a:pt x="10588" y="5189"/>
                </a:lnTo>
                <a:lnTo>
                  <a:pt x="10594" y="5190"/>
                </a:lnTo>
                <a:cubicBezTo>
                  <a:pt x="10582" y="5207"/>
                  <a:pt x="10567" y="5183"/>
                  <a:pt x="10555" y="5183"/>
                </a:cubicBezTo>
                <a:cubicBezTo>
                  <a:pt x="10537" y="5180"/>
                  <a:pt x="10515" y="5182"/>
                  <a:pt x="10501" y="5204"/>
                </a:cubicBezTo>
                <a:lnTo>
                  <a:pt x="10500" y="5217"/>
                </a:lnTo>
                <a:cubicBezTo>
                  <a:pt x="10508" y="5227"/>
                  <a:pt x="10525" y="5214"/>
                  <a:pt x="10534" y="5212"/>
                </a:cubicBezTo>
                <a:cubicBezTo>
                  <a:pt x="10506" y="5259"/>
                  <a:pt x="10479" y="5185"/>
                  <a:pt x="10454" y="5265"/>
                </a:cubicBezTo>
                <a:cubicBezTo>
                  <a:pt x="10451" y="5268"/>
                  <a:pt x="10448" y="5263"/>
                  <a:pt x="10445" y="5263"/>
                </a:cubicBezTo>
                <a:lnTo>
                  <a:pt x="10437" y="5285"/>
                </a:lnTo>
                <a:cubicBezTo>
                  <a:pt x="10462" y="5319"/>
                  <a:pt x="10506" y="5320"/>
                  <a:pt x="10536" y="5318"/>
                </a:cubicBezTo>
                <a:cubicBezTo>
                  <a:pt x="10488" y="5363"/>
                  <a:pt x="10476" y="5304"/>
                  <a:pt x="10433" y="5315"/>
                </a:cubicBezTo>
                <a:lnTo>
                  <a:pt x="10427" y="5324"/>
                </a:lnTo>
                <a:cubicBezTo>
                  <a:pt x="10425" y="5354"/>
                  <a:pt x="10438" y="5382"/>
                  <a:pt x="10452" y="5395"/>
                </a:cubicBezTo>
                <a:cubicBezTo>
                  <a:pt x="10419" y="5399"/>
                  <a:pt x="10432" y="5469"/>
                  <a:pt x="10459" y="5470"/>
                </a:cubicBezTo>
                <a:cubicBezTo>
                  <a:pt x="10470" y="5468"/>
                  <a:pt x="10486" y="5456"/>
                  <a:pt x="10497" y="5457"/>
                </a:cubicBezTo>
                <a:cubicBezTo>
                  <a:pt x="10518" y="5465"/>
                  <a:pt x="10519" y="5470"/>
                  <a:pt x="10528" y="5434"/>
                </a:cubicBezTo>
                <a:lnTo>
                  <a:pt x="10531" y="5447"/>
                </a:lnTo>
                <a:cubicBezTo>
                  <a:pt x="10541" y="5459"/>
                  <a:pt x="10557" y="5463"/>
                  <a:pt x="10568" y="5450"/>
                </a:cubicBezTo>
                <a:cubicBezTo>
                  <a:pt x="10571" y="5435"/>
                  <a:pt x="10571" y="5417"/>
                  <a:pt x="10579" y="5405"/>
                </a:cubicBezTo>
                <a:lnTo>
                  <a:pt x="10576" y="5436"/>
                </a:lnTo>
                <a:lnTo>
                  <a:pt x="10578" y="5447"/>
                </a:lnTo>
                <a:lnTo>
                  <a:pt x="10589" y="5448"/>
                </a:lnTo>
                <a:cubicBezTo>
                  <a:pt x="10580" y="5459"/>
                  <a:pt x="10565" y="5462"/>
                  <a:pt x="10556" y="5475"/>
                </a:cubicBezTo>
                <a:lnTo>
                  <a:pt x="10557" y="5496"/>
                </a:lnTo>
                <a:lnTo>
                  <a:pt x="10555" y="5499"/>
                </a:lnTo>
                <a:cubicBezTo>
                  <a:pt x="10546" y="5460"/>
                  <a:pt x="10527" y="5470"/>
                  <a:pt x="10509" y="5474"/>
                </a:cubicBezTo>
                <a:cubicBezTo>
                  <a:pt x="10484" y="5464"/>
                  <a:pt x="10456" y="5478"/>
                  <a:pt x="10433" y="5482"/>
                </a:cubicBezTo>
                <a:cubicBezTo>
                  <a:pt x="10432" y="5533"/>
                  <a:pt x="10434" y="5592"/>
                  <a:pt x="10463" y="5560"/>
                </a:cubicBezTo>
                <a:cubicBezTo>
                  <a:pt x="10435" y="5598"/>
                  <a:pt x="10432" y="5632"/>
                  <a:pt x="10473" y="5658"/>
                </a:cubicBezTo>
                <a:cubicBezTo>
                  <a:pt x="10466" y="5664"/>
                  <a:pt x="10453" y="5660"/>
                  <a:pt x="10446" y="5665"/>
                </a:cubicBezTo>
                <a:cubicBezTo>
                  <a:pt x="10441" y="5682"/>
                  <a:pt x="10439" y="5718"/>
                  <a:pt x="10438" y="5738"/>
                </a:cubicBezTo>
                <a:lnTo>
                  <a:pt x="10443" y="5741"/>
                </a:lnTo>
                <a:cubicBezTo>
                  <a:pt x="10483" y="5691"/>
                  <a:pt x="10495" y="5592"/>
                  <a:pt x="10552" y="5584"/>
                </a:cubicBezTo>
                <a:cubicBezTo>
                  <a:pt x="10536" y="5598"/>
                  <a:pt x="10527" y="5621"/>
                  <a:pt x="10524" y="5652"/>
                </a:cubicBezTo>
                <a:lnTo>
                  <a:pt x="10526" y="5618"/>
                </a:lnTo>
                <a:lnTo>
                  <a:pt x="10524" y="5609"/>
                </a:lnTo>
                <a:cubicBezTo>
                  <a:pt x="10508" y="5609"/>
                  <a:pt x="10502" y="5638"/>
                  <a:pt x="10498" y="5661"/>
                </a:cubicBezTo>
                <a:cubicBezTo>
                  <a:pt x="10492" y="5677"/>
                  <a:pt x="10478" y="5690"/>
                  <a:pt x="10477" y="5711"/>
                </a:cubicBezTo>
                <a:cubicBezTo>
                  <a:pt x="10483" y="5724"/>
                  <a:pt x="10497" y="5714"/>
                  <a:pt x="10505" y="5712"/>
                </a:cubicBezTo>
                <a:cubicBezTo>
                  <a:pt x="10500" y="5725"/>
                  <a:pt x="10488" y="5726"/>
                  <a:pt x="10482" y="5734"/>
                </a:cubicBezTo>
                <a:cubicBezTo>
                  <a:pt x="10478" y="5748"/>
                  <a:pt x="10470" y="5739"/>
                  <a:pt x="10465" y="5735"/>
                </a:cubicBezTo>
                <a:cubicBezTo>
                  <a:pt x="10444" y="5745"/>
                  <a:pt x="10436" y="5801"/>
                  <a:pt x="10446" y="5833"/>
                </a:cubicBezTo>
                <a:cubicBezTo>
                  <a:pt x="10466" y="5830"/>
                  <a:pt x="10496" y="5766"/>
                  <a:pt x="10517" y="5765"/>
                </a:cubicBezTo>
                <a:cubicBezTo>
                  <a:pt x="10492" y="5784"/>
                  <a:pt x="10467" y="5889"/>
                  <a:pt x="10514" y="5864"/>
                </a:cubicBezTo>
                <a:cubicBezTo>
                  <a:pt x="10490" y="5905"/>
                  <a:pt x="10490" y="5864"/>
                  <a:pt x="10468" y="5863"/>
                </a:cubicBezTo>
                <a:cubicBezTo>
                  <a:pt x="10446" y="5930"/>
                  <a:pt x="10499" y="5994"/>
                  <a:pt x="10531" y="5997"/>
                </a:cubicBezTo>
                <a:lnTo>
                  <a:pt x="10534" y="6003"/>
                </a:lnTo>
                <a:cubicBezTo>
                  <a:pt x="10533" y="6008"/>
                  <a:pt x="10530" y="6016"/>
                  <a:pt x="10528" y="6020"/>
                </a:cubicBezTo>
                <a:lnTo>
                  <a:pt x="10528" y="6029"/>
                </a:lnTo>
                <a:lnTo>
                  <a:pt x="10536" y="6031"/>
                </a:lnTo>
                <a:lnTo>
                  <a:pt x="10539" y="6028"/>
                </a:lnTo>
                <a:cubicBezTo>
                  <a:pt x="10539" y="6024"/>
                  <a:pt x="10540" y="6019"/>
                  <a:pt x="10542" y="6016"/>
                </a:cubicBezTo>
                <a:lnTo>
                  <a:pt x="10547" y="6018"/>
                </a:lnTo>
                <a:lnTo>
                  <a:pt x="10554" y="6035"/>
                </a:lnTo>
                <a:cubicBezTo>
                  <a:pt x="10613" y="6049"/>
                  <a:pt x="10656" y="5971"/>
                  <a:pt x="10694" y="5901"/>
                </a:cubicBezTo>
                <a:lnTo>
                  <a:pt x="10692" y="5890"/>
                </a:lnTo>
                <a:cubicBezTo>
                  <a:pt x="10699" y="5883"/>
                  <a:pt x="10711" y="5876"/>
                  <a:pt x="10713" y="5860"/>
                </a:cubicBezTo>
                <a:lnTo>
                  <a:pt x="10707" y="5843"/>
                </a:lnTo>
                <a:cubicBezTo>
                  <a:pt x="10734" y="5869"/>
                  <a:pt x="10739" y="5886"/>
                  <a:pt x="10757" y="5824"/>
                </a:cubicBezTo>
                <a:cubicBezTo>
                  <a:pt x="10761" y="5812"/>
                  <a:pt x="10759" y="5794"/>
                  <a:pt x="10758" y="5782"/>
                </a:cubicBezTo>
                <a:cubicBezTo>
                  <a:pt x="10767" y="5764"/>
                  <a:pt x="10765" y="5745"/>
                  <a:pt x="10769" y="5724"/>
                </a:cubicBezTo>
                <a:cubicBezTo>
                  <a:pt x="10766" y="5784"/>
                  <a:pt x="10777" y="5836"/>
                  <a:pt x="10813" y="5844"/>
                </a:cubicBezTo>
                <a:lnTo>
                  <a:pt x="10817" y="5857"/>
                </a:lnTo>
                <a:lnTo>
                  <a:pt x="10808" y="5845"/>
                </a:lnTo>
                <a:cubicBezTo>
                  <a:pt x="10799" y="5881"/>
                  <a:pt x="10814" y="5938"/>
                  <a:pt x="10808" y="5977"/>
                </a:cubicBezTo>
                <a:lnTo>
                  <a:pt x="10816" y="5977"/>
                </a:lnTo>
                <a:cubicBezTo>
                  <a:pt x="10823" y="6001"/>
                  <a:pt x="10816" y="6042"/>
                  <a:pt x="10836" y="6050"/>
                </a:cubicBezTo>
                <a:cubicBezTo>
                  <a:pt x="10835" y="6084"/>
                  <a:pt x="10849" y="6112"/>
                  <a:pt x="10851" y="6146"/>
                </a:cubicBezTo>
                <a:lnTo>
                  <a:pt x="10857" y="6143"/>
                </a:lnTo>
                <a:cubicBezTo>
                  <a:pt x="10864" y="6197"/>
                  <a:pt x="10886" y="6240"/>
                  <a:pt x="10906" y="6280"/>
                </a:cubicBezTo>
                <a:lnTo>
                  <a:pt x="10906" y="6294"/>
                </a:lnTo>
                <a:lnTo>
                  <a:pt x="10893" y="6302"/>
                </a:lnTo>
                <a:lnTo>
                  <a:pt x="10902" y="6329"/>
                </a:lnTo>
                <a:cubicBezTo>
                  <a:pt x="10896" y="6336"/>
                  <a:pt x="10889" y="6327"/>
                  <a:pt x="10882" y="6324"/>
                </a:cubicBezTo>
                <a:cubicBezTo>
                  <a:pt x="10887" y="6333"/>
                  <a:pt x="10890" y="6346"/>
                  <a:pt x="10894" y="6357"/>
                </a:cubicBezTo>
                <a:cubicBezTo>
                  <a:pt x="10882" y="6343"/>
                  <a:pt x="10866" y="6353"/>
                  <a:pt x="10854" y="6368"/>
                </a:cubicBezTo>
                <a:cubicBezTo>
                  <a:pt x="10859" y="6380"/>
                  <a:pt x="10858" y="6401"/>
                  <a:pt x="10851" y="6409"/>
                </a:cubicBezTo>
                <a:cubicBezTo>
                  <a:pt x="10851" y="6409"/>
                  <a:pt x="10845" y="6404"/>
                  <a:pt x="10845" y="6404"/>
                </a:cubicBezTo>
                <a:cubicBezTo>
                  <a:pt x="10844" y="6396"/>
                  <a:pt x="10842" y="6380"/>
                  <a:pt x="10841" y="6372"/>
                </a:cubicBezTo>
                <a:lnTo>
                  <a:pt x="10832" y="6372"/>
                </a:lnTo>
                <a:cubicBezTo>
                  <a:pt x="10824" y="6390"/>
                  <a:pt x="10818" y="6411"/>
                  <a:pt x="10803" y="6405"/>
                </a:cubicBezTo>
                <a:lnTo>
                  <a:pt x="10802" y="6412"/>
                </a:lnTo>
                <a:cubicBezTo>
                  <a:pt x="10815" y="6430"/>
                  <a:pt x="10808" y="6467"/>
                  <a:pt x="10821" y="6486"/>
                </a:cubicBezTo>
                <a:cubicBezTo>
                  <a:pt x="10851" y="6471"/>
                  <a:pt x="10840" y="6524"/>
                  <a:pt x="10856" y="6549"/>
                </a:cubicBezTo>
                <a:lnTo>
                  <a:pt x="10862" y="6547"/>
                </a:lnTo>
                <a:cubicBezTo>
                  <a:pt x="10872" y="6518"/>
                  <a:pt x="10857" y="6483"/>
                  <a:pt x="10884" y="6479"/>
                </a:cubicBezTo>
                <a:lnTo>
                  <a:pt x="10887" y="6473"/>
                </a:lnTo>
                <a:lnTo>
                  <a:pt x="10887" y="6462"/>
                </a:lnTo>
                <a:cubicBezTo>
                  <a:pt x="10884" y="6455"/>
                  <a:pt x="10877" y="6451"/>
                  <a:pt x="10876" y="6442"/>
                </a:cubicBezTo>
                <a:lnTo>
                  <a:pt x="10877" y="6432"/>
                </a:lnTo>
                <a:cubicBezTo>
                  <a:pt x="10898" y="6424"/>
                  <a:pt x="10893" y="6394"/>
                  <a:pt x="10898" y="6367"/>
                </a:cubicBezTo>
                <a:cubicBezTo>
                  <a:pt x="10907" y="6396"/>
                  <a:pt x="10914" y="6426"/>
                  <a:pt x="10907" y="6458"/>
                </a:cubicBezTo>
                <a:cubicBezTo>
                  <a:pt x="10929" y="6462"/>
                  <a:pt x="10982" y="6477"/>
                  <a:pt x="10993" y="6438"/>
                </a:cubicBezTo>
                <a:cubicBezTo>
                  <a:pt x="10980" y="6398"/>
                  <a:pt x="10993" y="6358"/>
                  <a:pt x="11020" y="6363"/>
                </a:cubicBezTo>
                <a:lnTo>
                  <a:pt x="11019" y="6348"/>
                </a:lnTo>
                <a:cubicBezTo>
                  <a:pt x="11036" y="6337"/>
                  <a:pt x="11066" y="6341"/>
                  <a:pt x="11083" y="6348"/>
                </a:cubicBezTo>
                <a:cubicBezTo>
                  <a:pt x="11120" y="6306"/>
                  <a:pt x="11117" y="6209"/>
                  <a:pt x="11132" y="6148"/>
                </a:cubicBezTo>
                <a:cubicBezTo>
                  <a:pt x="11138" y="6121"/>
                  <a:pt x="11123" y="6086"/>
                  <a:pt x="11131" y="6059"/>
                </a:cubicBezTo>
                <a:cubicBezTo>
                  <a:pt x="11132" y="6059"/>
                  <a:pt x="11135" y="6059"/>
                  <a:pt x="11136" y="6059"/>
                </a:cubicBezTo>
                <a:lnTo>
                  <a:pt x="11137" y="6058"/>
                </a:lnTo>
                <a:cubicBezTo>
                  <a:pt x="11137" y="6028"/>
                  <a:pt x="11140" y="5995"/>
                  <a:pt x="11134" y="5966"/>
                </a:cubicBezTo>
                <a:cubicBezTo>
                  <a:pt x="11140" y="5965"/>
                  <a:pt x="11146" y="5961"/>
                  <a:pt x="11151" y="5956"/>
                </a:cubicBezTo>
                <a:cubicBezTo>
                  <a:pt x="11142" y="5933"/>
                  <a:pt x="11121" y="5932"/>
                  <a:pt x="11108" y="5929"/>
                </a:cubicBezTo>
                <a:cubicBezTo>
                  <a:pt x="11124" y="5917"/>
                  <a:pt x="11148" y="5938"/>
                  <a:pt x="11164" y="5918"/>
                </a:cubicBezTo>
                <a:cubicBezTo>
                  <a:pt x="11186" y="5878"/>
                  <a:pt x="11229" y="5866"/>
                  <a:pt x="11243" y="5811"/>
                </a:cubicBezTo>
                <a:cubicBezTo>
                  <a:pt x="11243" y="5810"/>
                  <a:pt x="11251" y="5806"/>
                  <a:pt x="11252" y="5805"/>
                </a:cubicBezTo>
                <a:lnTo>
                  <a:pt x="11248" y="5792"/>
                </a:lnTo>
                <a:cubicBezTo>
                  <a:pt x="11227" y="5801"/>
                  <a:pt x="11202" y="5819"/>
                  <a:pt x="11179" y="5811"/>
                </a:cubicBezTo>
                <a:cubicBezTo>
                  <a:pt x="11178" y="5812"/>
                  <a:pt x="11152" y="5789"/>
                  <a:pt x="11150" y="5787"/>
                </a:cubicBezTo>
                <a:cubicBezTo>
                  <a:pt x="11135" y="5776"/>
                  <a:pt x="11112" y="5791"/>
                  <a:pt x="11097" y="5777"/>
                </a:cubicBezTo>
                <a:cubicBezTo>
                  <a:pt x="11109" y="5776"/>
                  <a:pt x="11124" y="5774"/>
                  <a:pt x="11129" y="5753"/>
                </a:cubicBezTo>
                <a:cubicBezTo>
                  <a:pt x="11141" y="5774"/>
                  <a:pt x="11163" y="5757"/>
                  <a:pt x="11177" y="5774"/>
                </a:cubicBezTo>
                <a:cubicBezTo>
                  <a:pt x="11177" y="5769"/>
                  <a:pt x="11179" y="5762"/>
                  <a:pt x="11179" y="5757"/>
                </a:cubicBezTo>
                <a:cubicBezTo>
                  <a:pt x="11183" y="5764"/>
                  <a:pt x="11191" y="5768"/>
                  <a:pt x="11197" y="5766"/>
                </a:cubicBezTo>
                <a:lnTo>
                  <a:pt x="11198" y="5751"/>
                </a:lnTo>
                <a:cubicBezTo>
                  <a:pt x="11201" y="5762"/>
                  <a:pt x="11204" y="5781"/>
                  <a:pt x="11204" y="5794"/>
                </a:cubicBezTo>
                <a:lnTo>
                  <a:pt x="11211" y="5798"/>
                </a:lnTo>
                <a:cubicBezTo>
                  <a:pt x="11247" y="5782"/>
                  <a:pt x="11305" y="5694"/>
                  <a:pt x="11248" y="5652"/>
                </a:cubicBezTo>
                <a:cubicBezTo>
                  <a:pt x="11247" y="5630"/>
                  <a:pt x="11240" y="5614"/>
                  <a:pt x="11228" y="5607"/>
                </a:cubicBezTo>
                <a:cubicBezTo>
                  <a:pt x="11214" y="5585"/>
                  <a:pt x="11216" y="5561"/>
                  <a:pt x="11195" y="5578"/>
                </a:cubicBezTo>
                <a:cubicBezTo>
                  <a:pt x="11190" y="5566"/>
                  <a:pt x="11181" y="5556"/>
                  <a:pt x="11173" y="5553"/>
                </a:cubicBezTo>
                <a:cubicBezTo>
                  <a:pt x="11162" y="5492"/>
                  <a:pt x="11167" y="5411"/>
                  <a:pt x="11167" y="5347"/>
                </a:cubicBezTo>
                <a:cubicBezTo>
                  <a:pt x="11172" y="5352"/>
                  <a:pt x="11178" y="5356"/>
                  <a:pt x="11183" y="5356"/>
                </a:cubicBezTo>
                <a:cubicBezTo>
                  <a:pt x="11177" y="5324"/>
                  <a:pt x="11177" y="5276"/>
                  <a:pt x="11193" y="5254"/>
                </a:cubicBezTo>
                <a:cubicBezTo>
                  <a:pt x="11185" y="5247"/>
                  <a:pt x="11176" y="5229"/>
                  <a:pt x="11179" y="5211"/>
                </a:cubicBezTo>
                <a:cubicBezTo>
                  <a:pt x="11184" y="5205"/>
                  <a:pt x="11188" y="5211"/>
                  <a:pt x="11192" y="5215"/>
                </a:cubicBezTo>
                <a:cubicBezTo>
                  <a:pt x="11199" y="5206"/>
                  <a:pt x="11209" y="5194"/>
                  <a:pt x="11218" y="5187"/>
                </a:cubicBezTo>
                <a:cubicBezTo>
                  <a:pt x="11215" y="5185"/>
                  <a:pt x="11212" y="5179"/>
                  <a:pt x="11210" y="5177"/>
                </a:cubicBezTo>
                <a:lnTo>
                  <a:pt x="11213" y="5167"/>
                </a:lnTo>
                <a:cubicBezTo>
                  <a:pt x="11212" y="5157"/>
                  <a:pt x="11209" y="5144"/>
                  <a:pt x="11210" y="5134"/>
                </a:cubicBezTo>
                <a:cubicBezTo>
                  <a:pt x="11211" y="5143"/>
                  <a:pt x="11216" y="5148"/>
                  <a:pt x="11221" y="5144"/>
                </a:cubicBezTo>
                <a:cubicBezTo>
                  <a:pt x="11221" y="5147"/>
                  <a:pt x="11220" y="5150"/>
                  <a:pt x="11220" y="5153"/>
                </a:cubicBezTo>
                <a:cubicBezTo>
                  <a:pt x="11231" y="5151"/>
                  <a:pt x="11243" y="5136"/>
                  <a:pt x="11246" y="5115"/>
                </a:cubicBezTo>
                <a:cubicBezTo>
                  <a:pt x="11243" y="5116"/>
                  <a:pt x="11238" y="5113"/>
                  <a:pt x="11234" y="5114"/>
                </a:cubicBezTo>
                <a:cubicBezTo>
                  <a:pt x="11245" y="5101"/>
                  <a:pt x="11253" y="5075"/>
                  <a:pt x="11267" y="5073"/>
                </a:cubicBezTo>
                <a:cubicBezTo>
                  <a:pt x="11266" y="5071"/>
                  <a:pt x="11265" y="5069"/>
                  <a:pt x="11263" y="5068"/>
                </a:cubicBezTo>
                <a:cubicBezTo>
                  <a:pt x="11268" y="5063"/>
                  <a:pt x="11275" y="5064"/>
                  <a:pt x="11280" y="5061"/>
                </a:cubicBezTo>
                <a:cubicBezTo>
                  <a:pt x="11288" y="5054"/>
                  <a:pt x="11291" y="5028"/>
                  <a:pt x="11299" y="5022"/>
                </a:cubicBezTo>
                <a:lnTo>
                  <a:pt x="11305" y="5031"/>
                </a:lnTo>
                <a:cubicBezTo>
                  <a:pt x="11305" y="5027"/>
                  <a:pt x="11306" y="5019"/>
                  <a:pt x="11306" y="5014"/>
                </a:cubicBezTo>
                <a:lnTo>
                  <a:pt x="11314" y="5022"/>
                </a:lnTo>
                <a:cubicBezTo>
                  <a:pt x="11342" y="4977"/>
                  <a:pt x="11384" y="4957"/>
                  <a:pt x="11396" y="4882"/>
                </a:cubicBezTo>
                <a:cubicBezTo>
                  <a:pt x="11440" y="4805"/>
                  <a:pt x="11419" y="4817"/>
                  <a:pt x="11406" y="4727"/>
                </a:cubicBezTo>
                <a:cubicBezTo>
                  <a:pt x="11417" y="4679"/>
                  <a:pt x="11442" y="4675"/>
                  <a:pt x="11421" y="4614"/>
                </a:cubicBezTo>
                <a:cubicBezTo>
                  <a:pt x="11423" y="4616"/>
                  <a:pt x="11428" y="4622"/>
                  <a:pt x="11430" y="4626"/>
                </a:cubicBezTo>
                <a:lnTo>
                  <a:pt x="11431" y="4625"/>
                </a:lnTo>
                <a:lnTo>
                  <a:pt x="11432" y="4614"/>
                </a:lnTo>
                <a:cubicBezTo>
                  <a:pt x="11429" y="4608"/>
                  <a:pt x="11426" y="4600"/>
                  <a:pt x="11430" y="4593"/>
                </a:cubicBezTo>
                <a:cubicBezTo>
                  <a:pt x="11439" y="4592"/>
                  <a:pt x="11458" y="4591"/>
                  <a:pt x="11450" y="4566"/>
                </a:cubicBezTo>
                <a:lnTo>
                  <a:pt x="11451" y="4561"/>
                </a:lnTo>
                <a:cubicBezTo>
                  <a:pt x="11454" y="4558"/>
                  <a:pt x="11459" y="4557"/>
                  <a:pt x="11462" y="4557"/>
                </a:cubicBezTo>
                <a:lnTo>
                  <a:pt x="11465" y="4553"/>
                </a:lnTo>
                <a:lnTo>
                  <a:pt x="11462" y="4541"/>
                </a:lnTo>
                <a:lnTo>
                  <a:pt x="11471" y="4542"/>
                </a:lnTo>
                <a:cubicBezTo>
                  <a:pt x="11475" y="4526"/>
                  <a:pt x="11473" y="4503"/>
                  <a:pt x="11477" y="4488"/>
                </a:cubicBezTo>
                <a:lnTo>
                  <a:pt x="11483" y="4481"/>
                </a:lnTo>
                <a:cubicBezTo>
                  <a:pt x="11486" y="4484"/>
                  <a:pt x="11491" y="4488"/>
                  <a:pt x="11494" y="4489"/>
                </a:cubicBezTo>
                <a:lnTo>
                  <a:pt x="11502" y="4473"/>
                </a:lnTo>
                <a:cubicBezTo>
                  <a:pt x="11512" y="4501"/>
                  <a:pt x="11521" y="4516"/>
                  <a:pt x="11538" y="4492"/>
                </a:cubicBezTo>
                <a:cubicBezTo>
                  <a:pt x="11562" y="4479"/>
                  <a:pt x="11598" y="4513"/>
                  <a:pt x="11615" y="4476"/>
                </a:cubicBezTo>
                <a:cubicBezTo>
                  <a:pt x="11613" y="4489"/>
                  <a:pt x="11611" y="4507"/>
                  <a:pt x="11615" y="4519"/>
                </a:cubicBezTo>
                <a:cubicBezTo>
                  <a:pt x="11654" y="4551"/>
                  <a:pt x="11663" y="4562"/>
                  <a:pt x="11655" y="4643"/>
                </a:cubicBezTo>
                <a:cubicBezTo>
                  <a:pt x="11655" y="4667"/>
                  <a:pt x="11662" y="4683"/>
                  <a:pt x="11651" y="4704"/>
                </a:cubicBezTo>
                <a:cubicBezTo>
                  <a:pt x="11652" y="4710"/>
                  <a:pt x="11656" y="4717"/>
                  <a:pt x="11655" y="4723"/>
                </a:cubicBezTo>
                <a:cubicBezTo>
                  <a:pt x="11642" y="4728"/>
                  <a:pt x="11623" y="4716"/>
                  <a:pt x="11613" y="4737"/>
                </a:cubicBezTo>
                <a:cubicBezTo>
                  <a:pt x="11599" y="4792"/>
                  <a:pt x="11570" y="4852"/>
                  <a:pt x="11553" y="4902"/>
                </a:cubicBezTo>
                <a:cubicBezTo>
                  <a:pt x="11547" y="4902"/>
                  <a:pt x="11515" y="4958"/>
                  <a:pt x="11510" y="4965"/>
                </a:cubicBezTo>
                <a:cubicBezTo>
                  <a:pt x="11498" y="4977"/>
                  <a:pt x="11486" y="4990"/>
                  <a:pt x="11481" y="5015"/>
                </a:cubicBezTo>
                <a:lnTo>
                  <a:pt x="11476" y="5015"/>
                </a:lnTo>
                <a:cubicBezTo>
                  <a:pt x="11476" y="5019"/>
                  <a:pt x="11476" y="5024"/>
                  <a:pt x="11477" y="5027"/>
                </a:cubicBezTo>
                <a:lnTo>
                  <a:pt x="11472" y="5027"/>
                </a:lnTo>
                <a:cubicBezTo>
                  <a:pt x="11485" y="5068"/>
                  <a:pt x="11449" y="5072"/>
                  <a:pt x="11434" y="5074"/>
                </a:cubicBezTo>
                <a:lnTo>
                  <a:pt x="11429" y="5084"/>
                </a:lnTo>
                <a:lnTo>
                  <a:pt x="11435" y="5106"/>
                </a:lnTo>
                <a:cubicBezTo>
                  <a:pt x="11371" y="5170"/>
                  <a:pt x="11427" y="5217"/>
                  <a:pt x="11413" y="5284"/>
                </a:cubicBezTo>
                <a:cubicBezTo>
                  <a:pt x="11414" y="5306"/>
                  <a:pt x="11427" y="5328"/>
                  <a:pt x="11429" y="5352"/>
                </a:cubicBezTo>
                <a:cubicBezTo>
                  <a:pt x="11433" y="5366"/>
                  <a:pt x="11425" y="5383"/>
                  <a:pt x="11430" y="5395"/>
                </a:cubicBezTo>
                <a:cubicBezTo>
                  <a:pt x="11424" y="5428"/>
                  <a:pt x="11401" y="5604"/>
                  <a:pt x="11442" y="5569"/>
                </a:cubicBezTo>
                <a:lnTo>
                  <a:pt x="11445" y="5573"/>
                </a:lnTo>
                <a:cubicBezTo>
                  <a:pt x="11450" y="5603"/>
                  <a:pt x="11477" y="5607"/>
                  <a:pt x="11492" y="5609"/>
                </a:cubicBezTo>
                <a:cubicBezTo>
                  <a:pt x="11490" y="5616"/>
                  <a:pt x="11489" y="5626"/>
                  <a:pt x="11491" y="5633"/>
                </a:cubicBezTo>
                <a:lnTo>
                  <a:pt x="11492" y="5633"/>
                </a:lnTo>
                <a:cubicBezTo>
                  <a:pt x="11490" y="5636"/>
                  <a:pt x="11488" y="5642"/>
                  <a:pt x="11486" y="5643"/>
                </a:cubicBezTo>
                <a:cubicBezTo>
                  <a:pt x="11485" y="5650"/>
                  <a:pt x="11485" y="5664"/>
                  <a:pt x="11485" y="5671"/>
                </a:cubicBezTo>
                <a:lnTo>
                  <a:pt x="11489" y="5679"/>
                </a:lnTo>
                <a:cubicBezTo>
                  <a:pt x="11501" y="5677"/>
                  <a:pt x="11503" y="5657"/>
                  <a:pt x="11510" y="5644"/>
                </a:cubicBezTo>
                <a:lnTo>
                  <a:pt x="11510" y="5648"/>
                </a:lnTo>
                <a:cubicBezTo>
                  <a:pt x="11513" y="5653"/>
                  <a:pt x="11521" y="5666"/>
                  <a:pt x="11524" y="5670"/>
                </a:cubicBezTo>
                <a:lnTo>
                  <a:pt x="11526" y="5682"/>
                </a:lnTo>
                <a:cubicBezTo>
                  <a:pt x="11524" y="5691"/>
                  <a:pt x="11518" y="5706"/>
                  <a:pt x="11515" y="5713"/>
                </a:cubicBezTo>
                <a:cubicBezTo>
                  <a:pt x="11525" y="5718"/>
                  <a:pt x="11533" y="5696"/>
                  <a:pt x="11541" y="5690"/>
                </a:cubicBezTo>
                <a:cubicBezTo>
                  <a:pt x="11597" y="5689"/>
                  <a:pt x="11646" y="5630"/>
                  <a:pt x="11700" y="5617"/>
                </a:cubicBezTo>
                <a:cubicBezTo>
                  <a:pt x="11700" y="5608"/>
                  <a:pt x="11698" y="5598"/>
                  <a:pt x="11695" y="5592"/>
                </a:cubicBezTo>
                <a:cubicBezTo>
                  <a:pt x="11721" y="5613"/>
                  <a:pt x="11721" y="5600"/>
                  <a:pt x="11734" y="5562"/>
                </a:cubicBezTo>
                <a:cubicBezTo>
                  <a:pt x="11732" y="5573"/>
                  <a:pt x="11728" y="5591"/>
                  <a:pt x="11730" y="5603"/>
                </a:cubicBezTo>
                <a:cubicBezTo>
                  <a:pt x="11744" y="5595"/>
                  <a:pt x="11758" y="5588"/>
                  <a:pt x="11772" y="5579"/>
                </a:cubicBezTo>
                <a:cubicBezTo>
                  <a:pt x="11785" y="5591"/>
                  <a:pt x="11799" y="5589"/>
                  <a:pt x="11809" y="5574"/>
                </a:cubicBezTo>
                <a:cubicBezTo>
                  <a:pt x="11808" y="5576"/>
                  <a:pt x="11806" y="5578"/>
                  <a:pt x="11806" y="5579"/>
                </a:cubicBezTo>
                <a:cubicBezTo>
                  <a:pt x="11819" y="5578"/>
                  <a:pt x="11841" y="5552"/>
                  <a:pt x="11855" y="5561"/>
                </a:cubicBezTo>
                <a:lnTo>
                  <a:pt x="11857" y="5571"/>
                </a:lnTo>
                <a:lnTo>
                  <a:pt x="11856" y="5588"/>
                </a:lnTo>
                <a:cubicBezTo>
                  <a:pt x="11854" y="5585"/>
                  <a:pt x="11849" y="5582"/>
                  <a:pt x="11847" y="5579"/>
                </a:cubicBezTo>
                <a:cubicBezTo>
                  <a:pt x="11859" y="5635"/>
                  <a:pt x="11891" y="5648"/>
                  <a:pt x="11920" y="5645"/>
                </a:cubicBezTo>
                <a:cubicBezTo>
                  <a:pt x="11923" y="5644"/>
                  <a:pt x="11945" y="5684"/>
                  <a:pt x="11947" y="5687"/>
                </a:cubicBezTo>
                <a:lnTo>
                  <a:pt x="11947" y="5701"/>
                </a:lnTo>
                <a:cubicBezTo>
                  <a:pt x="11848" y="5654"/>
                  <a:pt x="11904" y="5722"/>
                  <a:pt x="11852" y="5714"/>
                </a:cubicBezTo>
                <a:cubicBezTo>
                  <a:pt x="11852" y="5713"/>
                  <a:pt x="11851" y="5711"/>
                  <a:pt x="11850" y="5710"/>
                </a:cubicBezTo>
                <a:lnTo>
                  <a:pt x="11847" y="5712"/>
                </a:lnTo>
                <a:lnTo>
                  <a:pt x="11845" y="5715"/>
                </a:lnTo>
                <a:cubicBezTo>
                  <a:pt x="11846" y="5737"/>
                  <a:pt x="11829" y="5737"/>
                  <a:pt x="11824" y="5723"/>
                </a:cubicBezTo>
                <a:lnTo>
                  <a:pt x="11822" y="5723"/>
                </a:lnTo>
                <a:cubicBezTo>
                  <a:pt x="11816" y="5741"/>
                  <a:pt x="11823" y="5758"/>
                  <a:pt x="11818" y="5776"/>
                </a:cubicBezTo>
                <a:cubicBezTo>
                  <a:pt x="11793" y="5805"/>
                  <a:pt x="11754" y="5778"/>
                  <a:pt x="11728" y="5766"/>
                </a:cubicBezTo>
                <a:lnTo>
                  <a:pt x="11668" y="5748"/>
                </a:lnTo>
                <a:lnTo>
                  <a:pt x="11665" y="5766"/>
                </a:lnTo>
                <a:cubicBezTo>
                  <a:pt x="11651" y="5775"/>
                  <a:pt x="11628" y="5764"/>
                  <a:pt x="11614" y="5780"/>
                </a:cubicBezTo>
                <a:cubicBezTo>
                  <a:pt x="11601" y="5771"/>
                  <a:pt x="11592" y="5795"/>
                  <a:pt x="11580" y="5796"/>
                </a:cubicBezTo>
                <a:lnTo>
                  <a:pt x="11582" y="5811"/>
                </a:lnTo>
                <a:cubicBezTo>
                  <a:pt x="11553" y="5805"/>
                  <a:pt x="11535" y="5857"/>
                  <a:pt x="11549" y="5902"/>
                </a:cubicBezTo>
                <a:lnTo>
                  <a:pt x="11557" y="5902"/>
                </a:lnTo>
                <a:lnTo>
                  <a:pt x="11550" y="5916"/>
                </a:lnTo>
                <a:lnTo>
                  <a:pt x="11550" y="5927"/>
                </a:lnTo>
                <a:cubicBezTo>
                  <a:pt x="11558" y="5958"/>
                  <a:pt x="11579" y="6023"/>
                  <a:pt x="11598" y="5976"/>
                </a:cubicBezTo>
                <a:cubicBezTo>
                  <a:pt x="11626" y="5976"/>
                  <a:pt x="11591" y="6062"/>
                  <a:pt x="11596" y="6089"/>
                </a:cubicBezTo>
                <a:cubicBezTo>
                  <a:pt x="11612" y="6152"/>
                  <a:pt x="11591" y="6242"/>
                  <a:pt x="11547" y="6216"/>
                </a:cubicBezTo>
                <a:cubicBezTo>
                  <a:pt x="11537" y="6212"/>
                  <a:pt x="11531" y="6191"/>
                  <a:pt x="11527" y="6175"/>
                </a:cubicBezTo>
                <a:cubicBezTo>
                  <a:pt x="11519" y="6146"/>
                  <a:pt x="11499" y="6122"/>
                  <a:pt x="11488" y="6096"/>
                </a:cubicBezTo>
                <a:cubicBezTo>
                  <a:pt x="11409" y="6123"/>
                  <a:pt x="11440" y="6168"/>
                  <a:pt x="11403" y="6241"/>
                </a:cubicBezTo>
                <a:cubicBezTo>
                  <a:pt x="11370" y="6304"/>
                  <a:pt x="11458" y="6589"/>
                  <a:pt x="11372" y="6524"/>
                </a:cubicBezTo>
                <a:cubicBezTo>
                  <a:pt x="11376" y="6516"/>
                  <a:pt x="11391" y="6488"/>
                  <a:pt x="11394" y="6479"/>
                </a:cubicBezTo>
                <a:lnTo>
                  <a:pt x="11390" y="6478"/>
                </a:lnTo>
                <a:cubicBezTo>
                  <a:pt x="11371" y="6550"/>
                  <a:pt x="11336" y="6500"/>
                  <a:pt x="11331" y="6562"/>
                </a:cubicBezTo>
                <a:cubicBezTo>
                  <a:pt x="11329" y="6580"/>
                  <a:pt x="11317" y="6593"/>
                  <a:pt x="11314" y="6609"/>
                </a:cubicBezTo>
                <a:cubicBezTo>
                  <a:pt x="11275" y="6624"/>
                  <a:pt x="11260" y="6645"/>
                  <a:pt x="11242" y="6562"/>
                </a:cubicBezTo>
                <a:cubicBezTo>
                  <a:pt x="11196" y="6531"/>
                  <a:pt x="11132" y="6592"/>
                  <a:pt x="11097" y="6637"/>
                </a:cubicBezTo>
                <a:cubicBezTo>
                  <a:pt x="11054" y="6642"/>
                  <a:pt x="11002" y="6729"/>
                  <a:pt x="10964" y="6659"/>
                </a:cubicBezTo>
                <a:cubicBezTo>
                  <a:pt x="10962" y="6726"/>
                  <a:pt x="11014" y="6674"/>
                  <a:pt x="11009" y="6737"/>
                </a:cubicBezTo>
                <a:cubicBezTo>
                  <a:pt x="10992" y="6720"/>
                  <a:pt x="10963" y="6722"/>
                  <a:pt x="10963" y="6675"/>
                </a:cubicBezTo>
                <a:cubicBezTo>
                  <a:pt x="10962" y="6669"/>
                  <a:pt x="10959" y="6661"/>
                  <a:pt x="10956" y="6658"/>
                </a:cubicBezTo>
                <a:cubicBezTo>
                  <a:pt x="10932" y="6667"/>
                  <a:pt x="10918" y="6608"/>
                  <a:pt x="10895" y="6607"/>
                </a:cubicBezTo>
                <a:cubicBezTo>
                  <a:pt x="10875" y="6616"/>
                  <a:pt x="10861" y="6655"/>
                  <a:pt x="10838" y="6661"/>
                </a:cubicBezTo>
                <a:cubicBezTo>
                  <a:pt x="10825" y="6694"/>
                  <a:pt x="10805" y="6680"/>
                  <a:pt x="10787" y="6679"/>
                </a:cubicBezTo>
                <a:lnTo>
                  <a:pt x="10784" y="6672"/>
                </a:lnTo>
                <a:lnTo>
                  <a:pt x="10784" y="6664"/>
                </a:lnTo>
                <a:cubicBezTo>
                  <a:pt x="10790" y="6655"/>
                  <a:pt x="10801" y="6638"/>
                  <a:pt x="10795" y="6624"/>
                </a:cubicBezTo>
                <a:cubicBezTo>
                  <a:pt x="10788" y="6618"/>
                  <a:pt x="10783" y="6624"/>
                  <a:pt x="10776" y="6627"/>
                </a:cubicBezTo>
                <a:cubicBezTo>
                  <a:pt x="10766" y="6617"/>
                  <a:pt x="10737" y="6604"/>
                  <a:pt x="10725" y="6604"/>
                </a:cubicBezTo>
                <a:lnTo>
                  <a:pt x="10734" y="6588"/>
                </a:lnTo>
                <a:cubicBezTo>
                  <a:pt x="10736" y="6570"/>
                  <a:pt x="10726" y="6555"/>
                  <a:pt x="10717" y="6549"/>
                </a:cubicBezTo>
                <a:cubicBezTo>
                  <a:pt x="10717" y="6530"/>
                  <a:pt x="10713" y="6511"/>
                  <a:pt x="10700" y="6516"/>
                </a:cubicBezTo>
                <a:cubicBezTo>
                  <a:pt x="10703" y="6502"/>
                  <a:pt x="10711" y="6490"/>
                  <a:pt x="10712" y="6475"/>
                </a:cubicBezTo>
                <a:cubicBezTo>
                  <a:pt x="10712" y="6462"/>
                  <a:pt x="10709" y="6447"/>
                  <a:pt x="10713" y="6435"/>
                </a:cubicBezTo>
                <a:cubicBezTo>
                  <a:pt x="10718" y="6424"/>
                  <a:pt x="10729" y="6416"/>
                  <a:pt x="10733" y="6404"/>
                </a:cubicBezTo>
                <a:lnTo>
                  <a:pt x="10727" y="6392"/>
                </a:lnTo>
                <a:cubicBezTo>
                  <a:pt x="10730" y="6390"/>
                  <a:pt x="10737" y="6385"/>
                  <a:pt x="10740" y="6387"/>
                </a:cubicBezTo>
                <a:cubicBezTo>
                  <a:pt x="10751" y="6376"/>
                  <a:pt x="10745" y="6338"/>
                  <a:pt x="10758" y="6331"/>
                </a:cubicBezTo>
                <a:cubicBezTo>
                  <a:pt x="10759" y="6331"/>
                  <a:pt x="10760" y="6333"/>
                  <a:pt x="10761" y="6334"/>
                </a:cubicBezTo>
                <a:cubicBezTo>
                  <a:pt x="10775" y="6340"/>
                  <a:pt x="10792" y="6325"/>
                  <a:pt x="10787" y="6295"/>
                </a:cubicBezTo>
                <a:cubicBezTo>
                  <a:pt x="10729" y="6291"/>
                  <a:pt x="10755" y="6223"/>
                  <a:pt x="10766" y="6159"/>
                </a:cubicBezTo>
                <a:cubicBezTo>
                  <a:pt x="10767" y="6136"/>
                  <a:pt x="10756" y="6106"/>
                  <a:pt x="10770" y="6090"/>
                </a:cubicBezTo>
                <a:cubicBezTo>
                  <a:pt x="10738" y="6099"/>
                  <a:pt x="10719" y="6152"/>
                  <a:pt x="10698" y="6188"/>
                </a:cubicBezTo>
                <a:cubicBezTo>
                  <a:pt x="10673" y="6198"/>
                  <a:pt x="10637" y="6192"/>
                  <a:pt x="10629" y="6248"/>
                </a:cubicBezTo>
                <a:lnTo>
                  <a:pt x="10632" y="6261"/>
                </a:lnTo>
                <a:cubicBezTo>
                  <a:pt x="10656" y="6285"/>
                  <a:pt x="10662" y="6227"/>
                  <a:pt x="10678" y="6213"/>
                </a:cubicBezTo>
                <a:lnTo>
                  <a:pt x="10686" y="6216"/>
                </a:lnTo>
                <a:cubicBezTo>
                  <a:pt x="10689" y="6224"/>
                  <a:pt x="10686" y="6253"/>
                  <a:pt x="10685" y="6262"/>
                </a:cubicBezTo>
                <a:lnTo>
                  <a:pt x="10675" y="6249"/>
                </a:lnTo>
                <a:cubicBezTo>
                  <a:pt x="10665" y="6257"/>
                  <a:pt x="10658" y="6279"/>
                  <a:pt x="10650" y="6291"/>
                </a:cubicBezTo>
                <a:cubicBezTo>
                  <a:pt x="10642" y="6288"/>
                  <a:pt x="10632" y="6267"/>
                  <a:pt x="10624" y="6280"/>
                </a:cubicBezTo>
                <a:cubicBezTo>
                  <a:pt x="10617" y="6325"/>
                  <a:pt x="10627" y="6380"/>
                  <a:pt x="10621" y="6427"/>
                </a:cubicBezTo>
                <a:cubicBezTo>
                  <a:pt x="10632" y="6448"/>
                  <a:pt x="10660" y="6452"/>
                  <a:pt x="10652" y="6494"/>
                </a:cubicBezTo>
                <a:lnTo>
                  <a:pt x="10647" y="6501"/>
                </a:lnTo>
                <a:cubicBezTo>
                  <a:pt x="10655" y="6531"/>
                  <a:pt x="10655" y="6567"/>
                  <a:pt x="10668" y="6593"/>
                </a:cubicBezTo>
                <a:lnTo>
                  <a:pt x="10665" y="6609"/>
                </a:lnTo>
                <a:cubicBezTo>
                  <a:pt x="10661" y="6614"/>
                  <a:pt x="10655" y="6613"/>
                  <a:pt x="10651" y="6618"/>
                </a:cubicBezTo>
                <a:lnTo>
                  <a:pt x="10651" y="6627"/>
                </a:lnTo>
                <a:lnTo>
                  <a:pt x="10653" y="6632"/>
                </a:lnTo>
                <a:cubicBezTo>
                  <a:pt x="10671" y="6622"/>
                  <a:pt x="10669" y="6660"/>
                  <a:pt x="10670" y="6682"/>
                </a:cubicBezTo>
                <a:cubicBezTo>
                  <a:pt x="10679" y="6690"/>
                  <a:pt x="10686" y="6700"/>
                  <a:pt x="10693" y="6711"/>
                </a:cubicBezTo>
                <a:cubicBezTo>
                  <a:pt x="10691" y="6709"/>
                  <a:pt x="10689" y="6706"/>
                  <a:pt x="10686" y="6705"/>
                </a:cubicBezTo>
                <a:cubicBezTo>
                  <a:pt x="10641" y="6701"/>
                  <a:pt x="10643" y="6693"/>
                  <a:pt x="10642" y="6777"/>
                </a:cubicBezTo>
                <a:cubicBezTo>
                  <a:pt x="10643" y="6766"/>
                  <a:pt x="10641" y="6753"/>
                  <a:pt x="10637" y="6745"/>
                </a:cubicBezTo>
                <a:lnTo>
                  <a:pt x="10632" y="6744"/>
                </a:lnTo>
                <a:cubicBezTo>
                  <a:pt x="10628" y="6751"/>
                  <a:pt x="10629" y="6764"/>
                  <a:pt x="10625" y="6770"/>
                </a:cubicBezTo>
                <a:lnTo>
                  <a:pt x="10619" y="6765"/>
                </a:lnTo>
                <a:lnTo>
                  <a:pt x="10622" y="6743"/>
                </a:lnTo>
                <a:cubicBezTo>
                  <a:pt x="10602" y="6722"/>
                  <a:pt x="10557" y="6717"/>
                  <a:pt x="10557" y="6773"/>
                </a:cubicBezTo>
                <a:lnTo>
                  <a:pt x="10564" y="6795"/>
                </a:lnTo>
                <a:cubicBezTo>
                  <a:pt x="10508" y="6725"/>
                  <a:pt x="10468" y="6809"/>
                  <a:pt x="10421" y="6857"/>
                </a:cubicBezTo>
                <a:lnTo>
                  <a:pt x="10420" y="6856"/>
                </a:lnTo>
                <a:cubicBezTo>
                  <a:pt x="10405" y="6878"/>
                  <a:pt x="10410" y="6930"/>
                  <a:pt x="10400" y="6958"/>
                </a:cubicBezTo>
                <a:cubicBezTo>
                  <a:pt x="10388" y="6999"/>
                  <a:pt x="10356" y="7032"/>
                  <a:pt x="10382" y="7077"/>
                </a:cubicBezTo>
                <a:cubicBezTo>
                  <a:pt x="10379" y="7077"/>
                  <a:pt x="10375" y="7080"/>
                  <a:pt x="10372" y="7080"/>
                </a:cubicBezTo>
                <a:cubicBezTo>
                  <a:pt x="10376" y="7088"/>
                  <a:pt x="10384" y="7094"/>
                  <a:pt x="10388" y="7102"/>
                </a:cubicBezTo>
                <a:cubicBezTo>
                  <a:pt x="10376" y="7100"/>
                  <a:pt x="10361" y="7081"/>
                  <a:pt x="10349" y="7076"/>
                </a:cubicBezTo>
                <a:lnTo>
                  <a:pt x="10340" y="7087"/>
                </a:lnTo>
                <a:lnTo>
                  <a:pt x="10344" y="7101"/>
                </a:lnTo>
                <a:cubicBezTo>
                  <a:pt x="10352" y="7108"/>
                  <a:pt x="10376" y="7114"/>
                  <a:pt x="10386" y="7117"/>
                </a:cubicBezTo>
                <a:cubicBezTo>
                  <a:pt x="10328" y="7105"/>
                  <a:pt x="10290" y="7166"/>
                  <a:pt x="10237" y="7198"/>
                </a:cubicBezTo>
                <a:cubicBezTo>
                  <a:pt x="10218" y="7228"/>
                  <a:pt x="10229" y="7297"/>
                  <a:pt x="10221" y="7333"/>
                </a:cubicBezTo>
                <a:cubicBezTo>
                  <a:pt x="10207" y="7396"/>
                  <a:pt x="10137" y="7373"/>
                  <a:pt x="10139" y="7450"/>
                </a:cubicBezTo>
                <a:cubicBezTo>
                  <a:pt x="10143" y="7461"/>
                  <a:pt x="10151" y="7461"/>
                  <a:pt x="10157" y="7458"/>
                </a:cubicBezTo>
                <a:cubicBezTo>
                  <a:pt x="10131" y="7499"/>
                  <a:pt x="10093" y="7479"/>
                  <a:pt x="10062" y="7473"/>
                </a:cubicBezTo>
                <a:cubicBezTo>
                  <a:pt x="10055" y="7462"/>
                  <a:pt x="10057" y="7432"/>
                  <a:pt x="10052" y="7420"/>
                </a:cubicBezTo>
                <a:cubicBezTo>
                  <a:pt x="10048" y="7420"/>
                  <a:pt x="10022" y="7420"/>
                  <a:pt x="10019" y="7422"/>
                </a:cubicBezTo>
                <a:cubicBezTo>
                  <a:pt x="10013" y="7439"/>
                  <a:pt x="10029" y="7482"/>
                  <a:pt x="10032" y="7498"/>
                </a:cubicBezTo>
                <a:cubicBezTo>
                  <a:pt x="10040" y="7528"/>
                  <a:pt x="10029" y="7578"/>
                  <a:pt x="10047" y="7598"/>
                </a:cubicBezTo>
                <a:cubicBezTo>
                  <a:pt x="10040" y="7600"/>
                  <a:pt x="10022" y="7607"/>
                  <a:pt x="10015" y="7596"/>
                </a:cubicBezTo>
                <a:lnTo>
                  <a:pt x="10012" y="7596"/>
                </a:lnTo>
                <a:lnTo>
                  <a:pt x="10010" y="7610"/>
                </a:lnTo>
                <a:cubicBezTo>
                  <a:pt x="9999" y="7585"/>
                  <a:pt x="9980" y="7603"/>
                  <a:pt x="9967" y="7611"/>
                </a:cubicBezTo>
                <a:cubicBezTo>
                  <a:pt x="9943" y="7570"/>
                  <a:pt x="9943" y="7550"/>
                  <a:pt x="9907" y="7587"/>
                </a:cubicBezTo>
                <a:cubicBezTo>
                  <a:pt x="9888" y="7599"/>
                  <a:pt x="9853" y="7585"/>
                  <a:pt x="9844" y="7628"/>
                </a:cubicBezTo>
                <a:lnTo>
                  <a:pt x="9847" y="7643"/>
                </a:lnTo>
                <a:cubicBezTo>
                  <a:pt x="9855" y="7648"/>
                  <a:pt x="9867" y="7646"/>
                  <a:pt x="9875" y="7656"/>
                </a:cubicBezTo>
                <a:cubicBezTo>
                  <a:pt x="9869" y="7658"/>
                  <a:pt x="9860" y="7656"/>
                  <a:pt x="9855" y="7658"/>
                </a:cubicBezTo>
                <a:cubicBezTo>
                  <a:pt x="9857" y="7667"/>
                  <a:pt x="9865" y="7674"/>
                  <a:pt x="9870" y="7679"/>
                </a:cubicBezTo>
                <a:cubicBezTo>
                  <a:pt x="9865" y="7689"/>
                  <a:pt x="9853" y="7690"/>
                  <a:pt x="9848" y="7700"/>
                </a:cubicBezTo>
                <a:cubicBezTo>
                  <a:pt x="9863" y="7703"/>
                  <a:pt x="9867" y="7737"/>
                  <a:pt x="9880" y="7738"/>
                </a:cubicBezTo>
                <a:cubicBezTo>
                  <a:pt x="9908" y="7719"/>
                  <a:pt x="9940" y="7773"/>
                  <a:pt x="9966" y="7771"/>
                </a:cubicBezTo>
                <a:lnTo>
                  <a:pt x="9963" y="7783"/>
                </a:lnTo>
                <a:cubicBezTo>
                  <a:pt x="9969" y="7786"/>
                  <a:pt x="9978" y="7779"/>
                  <a:pt x="9983" y="7791"/>
                </a:cubicBezTo>
                <a:cubicBezTo>
                  <a:pt x="9983" y="7795"/>
                  <a:pt x="9981" y="7801"/>
                  <a:pt x="9979" y="7803"/>
                </a:cubicBezTo>
                <a:lnTo>
                  <a:pt x="9979" y="7813"/>
                </a:lnTo>
                <a:cubicBezTo>
                  <a:pt x="9986" y="7828"/>
                  <a:pt x="9998" y="7824"/>
                  <a:pt x="10010" y="7826"/>
                </a:cubicBezTo>
                <a:cubicBezTo>
                  <a:pt x="10006" y="7825"/>
                  <a:pt x="10002" y="7826"/>
                  <a:pt x="9999" y="7834"/>
                </a:cubicBezTo>
                <a:lnTo>
                  <a:pt x="10000" y="7841"/>
                </a:lnTo>
                <a:cubicBezTo>
                  <a:pt x="10012" y="7854"/>
                  <a:pt x="10001" y="7885"/>
                  <a:pt x="10008" y="7903"/>
                </a:cubicBezTo>
                <a:cubicBezTo>
                  <a:pt x="10019" y="7943"/>
                  <a:pt x="10039" y="7967"/>
                  <a:pt x="10062" y="7978"/>
                </a:cubicBezTo>
                <a:cubicBezTo>
                  <a:pt x="10067" y="8000"/>
                  <a:pt x="10065" y="8043"/>
                  <a:pt x="10069" y="8065"/>
                </a:cubicBezTo>
                <a:cubicBezTo>
                  <a:pt x="10066" y="8062"/>
                  <a:pt x="10061" y="8062"/>
                  <a:pt x="10058" y="8060"/>
                </a:cubicBezTo>
                <a:cubicBezTo>
                  <a:pt x="10060" y="8077"/>
                  <a:pt x="10069" y="8089"/>
                  <a:pt x="10076" y="8097"/>
                </a:cubicBezTo>
                <a:cubicBezTo>
                  <a:pt x="10091" y="8116"/>
                  <a:pt x="10088" y="8159"/>
                  <a:pt x="10098" y="8183"/>
                </a:cubicBezTo>
                <a:cubicBezTo>
                  <a:pt x="10084" y="8160"/>
                  <a:pt x="10086" y="8115"/>
                  <a:pt x="10066" y="8099"/>
                </a:cubicBezTo>
                <a:cubicBezTo>
                  <a:pt x="10062" y="8133"/>
                  <a:pt x="10057" y="8201"/>
                  <a:pt x="10056" y="8235"/>
                </a:cubicBezTo>
                <a:cubicBezTo>
                  <a:pt x="10057" y="8231"/>
                  <a:pt x="10060" y="8225"/>
                  <a:pt x="10061" y="8220"/>
                </a:cubicBezTo>
                <a:lnTo>
                  <a:pt x="10066" y="8232"/>
                </a:lnTo>
                <a:lnTo>
                  <a:pt x="10052" y="8269"/>
                </a:lnTo>
                <a:cubicBezTo>
                  <a:pt x="10051" y="8302"/>
                  <a:pt x="10047" y="8367"/>
                  <a:pt x="10043" y="8399"/>
                </a:cubicBezTo>
                <a:cubicBezTo>
                  <a:pt x="10010" y="8462"/>
                  <a:pt x="9990" y="8425"/>
                  <a:pt x="9950" y="8426"/>
                </a:cubicBezTo>
                <a:cubicBezTo>
                  <a:pt x="9945" y="8439"/>
                  <a:pt x="9933" y="8426"/>
                  <a:pt x="9926" y="8423"/>
                </a:cubicBezTo>
                <a:cubicBezTo>
                  <a:pt x="9912" y="8409"/>
                  <a:pt x="9880" y="8424"/>
                  <a:pt x="9866" y="8427"/>
                </a:cubicBezTo>
                <a:cubicBezTo>
                  <a:pt x="9847" y="8428"/>
                  <a:pt x="9801" y="8401"/>
                  <a:pt x="9782" y="8398"/>
                </a:cubicBezTo>
                <a:cubicBezTo>
                  <a:pt x="9770" y="8397"/>
                  <a:pt x="9704" y="8410"/>
                  <a:pt x="9693" y="8401"/>
                </a:cubicBezTo>
                <a:cubicBezTo>
                  <a:pt x="9679" y="8369"/>
                  <a:pt x="9638" y="8371"/>
                  <a:pt x="9633" y="8415"/>
                </a:cubicBezTo>
                <a:cubicBezTo>
                  <a:pt x="9618" y="8458"/>
                  <a:pt x="9562" y="8432"/>
                  <a:pt x="9579" y="8511"/>
                </a:cubicBezTo>
                <a:lnTo>
                  <a:pt x="9593" y="8522"/>
                </a:lnTo>
                <a:cubicBezTo>
                  <a:pt x="9591" y="8528"/>
                  <a:pt x="9588" y="8541"/>
                  <a:pt x="9587" y="8549"/>
                </a:cubicBezTo>
                <a:lnTo>
                  <a:pt x="9591" y="8554"/>
                </a:lnTo>
                <a:lnTo>
                  <a:pt x="9600" y="8545"/>
                </a:lnTo>
                <a:cubicBezTo>
                  <a:pt x="9600" y="8562"/>
                  <a:pt x="9605" y="8583"/>
                  <a:pt x="9599" y="8598"/>
                </a:cubicBezTo>
                <a:cubicBezTo>
                  <a:pt x="9601" y="8598"/>
                  <a:pt x="9605" y="8600"/>
                  <a:pt x="9607" y="8600"/>
                </a:cubicBezTo>
                <a:cubicBezTo>
                  <a:pt x="9602" y="8613"/>
                  <a:pt x="9596" y="8632"/>
                  <a:pt x="9595" y="8648"/>
                </a:cubicBezTo>
                <a:lnTo>
                  <a:pt x="9602" y="8650"/>
                </a:lnTo>
                <a:cubicBezTo>
                  <a:pt x="9598" y="8658"/>
                  <a:pt x="9594" y="8672"/>
                  <a:pt x="9597" y="8683"/>
                </a:cubicBezTo>
                <a:lnTo>
                  <a:pt x="9603" y="8686"/>
                </a:lnTo>
                <a:cubicBezTo>
                  <a:pt x="9594" y="8714"/>
                  <a:pt x="9608" y="8752"/>
                  <a:pt x="9609" y="8780"/>
                </a:cubicBezTo>
                <a:cubicBezTo>
                  <a:pt x="9615" y="8895"/>
                  <a:pt x="9561" y="9005"/>
                  <a:pt x="9561" y="9116"/>
                </a:cubicBezTo>
                <a:lnTo>
                  <a:pt x="9565" y="9121"/>
                </a:lnTo>
                <a:cubicBezTo>
                  <a:pt x="9578" y="9125"/>
                  <a:pt x="9586" y="9093"/>
                  <a:pt x="9592" y="9076"/>
                </a:cubicBezTo>
                <a:lnTo>
                  <a:pt x="9601" y="9068"/>
                </a:lnTo>
                <a:cubicBezTo>
                  <a:pt x="9587" y="9082"/>
                  <a:pt x="9593" y="9118"/>
                  <a:pt x="9576" y="9128"/>
                </a:cubicBezTo>
                <a:lnTo>
                  <a:pt x="9576" y="9140"/>
                </a:lnTo>
                <a:lnTo>
                  <a:pt x="9579" y="9156"/>
                </a:lnTo>
                <a:lnTo>
                  <a:pt x="9599" y="9149"/>
                </a:lnTo>
                <a:lnTo>
                  <a:pt x="9608" y="9161"/>
                </a:lnTo>
                <a:cubicBezTo>
                  <a:pt x="9605" y="9159"/>
                  <a:pt x="9599" y="9159"/>
                  <a:pt x="9596" y="9158"/>
                </a:cubicBezTo>
                <a:cubicBezTo>
                  <a:pt x="9603" y="9219"/>
                  <a:pt x="9605" y="9295"/>
                  <a:pt x="9588" y="9353"/>
                </a:cubicBezTo>
                <a:cubicBezTo>
                  <a:pt x="9612" y="9335"/>
                  <a:pt x="9636" y="9347"/>
                  <a:pt x="9660" y="9356"/>
                </a:cubicBezTo>
                <a:cubicBezTo>
                  <a:pt x="9667" y="9353"/>
                  <a:pt x="9676" y="9335"/>
                  <a:pt x="9684" y="9333"/>
                </a:cubicBezTo>
                <a:cubicBezTo>
                  <a:pt x="9694" y="9332"/>
                  <a:pt x="9711" y="9335"/>
                  <a:pt x="9717" y="9320"/>
                </a:cubicBezTo>
                <a:lnTo>
                  <a:pt x="9719" y="9336"/>
                </a:lnTo>
                <a:cubicBezTo>
                  <a:pt x="9726" y="9350"/>
                  <a:pt x="9739" y="9364"/>
                  <a:pt x="9745" y="9381"/>
                </a:cubicBezTo>
                <a:cubicBezTo>
                  <a:pt x="9747" y="9374"/>
                  <a:pt x="9752" y="9370"/>
                  <a:pt x="9756" y="9369"/>
                </a:cubicBezTo>
                <a:cubicBezTo>
                  <a:pt x="9749" y="9374"/>
                  <a:pt x="9744" y="9389"/>
                  <a:pt x="9748" y="9402"/>
                </a:cubicBezTo>
                <a:cubicBezTo>
                  <a:pt x="9752" y="9406"/>
                  <a:pt x="9754" y="9418"/>
                  <a:pt x="9755" y="9425"/>
                </a:cubicBezTo>
                <a:cubicBezTo>
                  <a:pt x="9757" y="9461"/>
                  <a:pt x="9787" y="9515"/>
                  <a:pt x="9803" y="9476"/>
                </a:cubicBezTo>
                <a:lnTo>
                  <a:pt x="9808" y="9476"/>
                </a:lnTo>
                <a:cubicBezTo>
                  <a:pt x="9812" y="9417"/>
                  <a:pt x="9851" y="9434"/>
                  <a:pt x="9868" y="9396"/>
                </a:cubicBezTo>
                <a:cubicBezTo>
                  <a:pt x="9897" y="9389"/>
                  <a:pt x="9968" y="9393"/>
                  <a:pt x="10000" y="9387"/>
                </a:cubicBezTo>
                <a:cubicBezTo>
                  <a:pt x="10018" y="9374"/>
                  <a:pt x="10018" y="9327"/>
                  <a:pt x="10032" y="9305"/>
                </a:cubicBezTo>
                <a:cubicBezTo>
                  <a:pt x="10045" y="9269"/>
                  <a:pt x="10070" y="9288"/>
                  <a:pt x="10087" y="9271"/>
                </a:cubicBezTo>
                <a:cubicBezTo>
                  <a:pt x="10073" y="9207"/>
                  <a:pt x="10115" y="9152"/>
                  <a:pt x="10139" y="9120"/>
                </a:cubicBezTo>
                <a:lnTo>
                  <a:pt x="10140" y="9105"/>
                </a:lnTo>
                <a:cubicBezTo>
                  <a:pt x="10076" y="9043"/>
                  <a:pt x="10145" y="8884"/>
                  <a:pt x="10182" y="8830"/>
                </a:cubicBezTo>
                <a:lnTo>
                  <a:pt x="10183" y="8823"/>
                </a:lnTo>
                <a:lnTo>
                  <a:pt x="10174" y="8815"/>
                </a:lnTo>
                <a:cubicBezTo>
                  <a:pt x="10201" y="8756"/>
                  <a:pt x="10346" y="8712"/>
                  <a:pt x="10322" y="8603"/>
                </a:cubicBezTo>
                <a:cubicBezTo>
                  <a:pt x="10324" y="8601"/>
                  <a:pt x="10327" y="8600"/>
                  <a:pt x="10328" y="8598"/>
                </a:cubicBezTo>
                <a:lnTo>
                  <a:pt x="10329" y="8594"/>
                </a:lnTo>
                <a:cubicBezTo>
                  <a:pt x="10297" y="8513"/>
                  <a:pt x="10328" y="8451"/>
                  <a:pt x="10366" y="8406"/>
                </a:cubicBezTo>
                <a:cubicBezTo>
                  <a:pt x="10390" y="8407"/>
                  <a:pt x="10410" y="8446"/>
                  <a:pt x="10436" y="8423"/>
                </a:cubicBezTo>
                <a:lnTo>
                  <a:pt x="10436" y="8432"/>
                </a:lnTo>
                <a:lnTo>
                  <a:pt x="10437" y="8435"/>
                </a:lnTo>
                <a:cubicBezTo>
                  <a:pt x="10441" y="8436"/>
                  <a:pt x="10448" y="8442"/>
                  <a:pt x="10453" y="8443"/>
                </a:cubicBezTo>
                <a:cubicBezTo>
                  <a:pt x="10503" y="8536"/>
                  <a:pt x="10535" y="8420"/>
                  <a:pt x="10575" y="8380"/>
                </a:cubicBezTo>
                <a:cubicBezTo>
                  <a:pt x="10663" y="8331"/>
                  <a:pt x="10636" y="8189"/>
                  <a:pt x="10746" y="8355"/>
                </a:cubicBezTo>
                <a:cubicBezTo>
                  <a:pt x="10750" y="8409"/>
                  <a:pt x="10767" y="8444"/>
                  <a:pt x="10764" y="8496"/>
                </a:cubicBezTo>
                <a:cubicBezTo>
                  <a:pt x="10781" y="8503"/>
                  <a:pt x="10794" y="8542"/>
                  <a:pt x="10804" y="8566"/>
                </a:cubicBezTo>
                <a:lnTo>
                  <a:pt x="10800" y="8579"/>
                </a:lnTo>
                <a:cubicBezTo>
                  <a:pt x="10840" y="8582"/>
                  <a:pt x="10861" y="8679"/>
                  <a:pt x="10892" y="8720"/>
                </a:cubicBezTo>
                <a:cubicBezTo>
                  <a:pt x="10922" y="8769"/>
                  <a:pt x="10968" y="8729"/>
                  <a:pt x="10979" y="8820"/>
                </a:cubicBezTo>
                <a:lnTo>
                  <a:pt x="10987" y="8815"/>
                </a:lnTo>
                <a:lnTo>
                  <a:pt x="10996" y="8819"/>
                </a:lnTo>
                <a:lnTo>
                  <a:pt x="11001" y="8831"/>
                </a:lnTo>
                <a:lnTo>
                  <a:pt x="10995" y="8848"/>
                </a:lnTo>
                <a:cubicBezTo>
                  <a:pt x="11016" y="8828"/>
                  <a:pt x="11036" y="8843"/>
                  <a:pt x="11030" y="8890"/>
                </a:cubicBezTo>
                <a:lnTo>
                  <a:pt x="11039" y="8912"/>
                </a:lnTo>
                <a:cubicBezTo>
                  <a:pt x="11091" y="8920"/>
                  <a:pt x="11097" y="9042"/>
                  <a:pt x="11106" y="9110"/>
                </a:cubicBezTo>
                <a:lnTo>
                  <a:pt x="11105" y="9112"/>
                </a:lnTo>
                <a:cubicBezTo>
                  <a:pt x="11089" y="9116"/>
                  <a:pt x="11087" y="9141"/>
                  <a:pt x="11086" y="9165"/>
                </a:cubicBezTo>
                <a:cubicBezTo>
                  <a:pt x="11078" y="9184"/>
                  <a:pt x="11065" y="9207"/>
                  <a:pt x="11079" y="9227"/>
                </a:cubicBezTo>
                <a:cubicBezTo>
                  <a:pt x="11103" y="9240"/>
                  <a:pt x="11107" y="9186"/>
                  <a:pt x="11124" y="9169"/>
                </a:cubicBezTo>
                <a:cubicBezTo>
                  <a:pt x="11131" y="9129"/>
                  <a:pt x="11128" y="9084"/>
                  <a:pt x="11160" y="9091"/>
                </a:cubicBezTo>
                <a:cubicBezTo>
                  <a:pt x="11182" y="8994"/>
                  <a:pt x="11130" y="9020"/>
                  <a:pt x="11127" y="8960"/>
                </a:cubicBezTo>
                <a:cubicBezTo>
                  <a:pt x="11133" y="8929"/>
                  <a:pt x="11140" y="8868"/>
                  <a:pt x="11161" y="8863"/>
                </a:cubicBezTo>
                <a:cubicBezTo>
                  <a:pt x="11170" y="8878"/>
                  <a:pt x="11187" y="8888"/>
                  <a:pt x="11198" y="8893"/>
                </a:cubicBezTo>
                <a:cubicBezTo>
                  <a:pt x="11215" y="8905"/>
                  <a:pt x="11214" y="8950"/>
                  <a:pt x="11233" y="8958"/>
                </a:cubicBezTo>
                <a:cubicBezTo>
                  <a:pt x="11268" y="8881"/>
                  <a:pt x="11183" y="8816"/>
                  <a:pt x="11158" y="8778"/>
                </a:cubicBezTo>
                <a:cubicBezTo>
                  <a:pt x="11138" y="8755"/>
                  <a:pt x="11057" y="8725"/>
                  <a:pt x="11106" y="8671"/>
                </a:cubicBezTo>
                <a:lnTo>
                  <a:pt x="11105" y="8657"/>
                </a:lnTo>
                <a:cubicBezTo>
                  <a:pt x="11017" y="8660"/>
                  <a:pt x="10975" y="8586"/>
                  <a:pt x="10957" y="8430"/>
                </a:cubicBezTo>
                <a:cubicBezTo>
                  <a:pt x="10932" y="8354"/>
                  <a:pt x="10853" y="8330"/>
                  <a:pt x="10871" y="8215"/>
                </a:cubicBezTo>
                <a:cubicBezTo>
                  <a:pt x="10873" y="8213"/>
                  <a:pt x="10876" y="8212"/>
                  <a:pt x="10878" y="8212"/>
                </a:cubicBezTo>
                <a:lnTo>
                  <a:pt x="10883" y="8204"/>
                </a:lnTo>
                <a:lnTo>
                  <a:pt x="10883" y="8188"/>
                </a:lnTo>
                <a:cubicBezTo>
                  <a:pt x="10868" y="8161"/>
                  <a:pt x="10857" y="8110"/>
                  <a:pt x="10886" y="8097"/>
                </a:cubicBezTo>
                <a:lnTo>
                  <a:pt x="10880" y="8109"/>
                </a:lnTo>
                <a:cubicBezTo>
                  <a:pt x="10908" y="8101"/>
                  <a:pt x="10920" y="8051"/>
                  <a:pt x="10952" y="8064"/>
                </a:cubicBezTo>
                <a:cubicBezTo>
                  <a:pt x="10964" y="8074"/>
                  <a:pt x="10960" y="8094"/>
                  <a:pt x="10949" y="8102"/>
                </a:cubicBezTo>
                <a:cubicBezTo>
                  <a:pt x="10943" y="8135"/>
                  <a:pt x="10953" y="8178"/>
                  <a:pt x="10965" y="8205"/>
                </a:cubicBezTo>
                <a:lnTo>
                  <a:pt x="10975" y="8203"/>
                </a:lnTo>
                <a:cubicBezTo>
                  <a:pt x="10989" y="8154"/>
                  <a:pt x="10989" y="8093"/>
                  <a:pt x="11021" y="8163"/>
                </a:cubicBezTo>
                <a:cubicBezTo>
                  <a:pt x="11030" y="8211"/>
                  <a:pt x="11036" y="8267"/>
                  <a:pt x="11063" y="8297"/>
                </a:cubicBezTo>
                <a:cubicBezTo>
                  <a:pt x="11056" y="8293"/>
                  <a:pt x="11048" y="8295"/>
                  <a:pt x="11042" y="8299"/>
                </a:cubicBezTo>
                <a:cubicBezTo>
                  <a:pt x="11057" y="8341"/>
                  <a:pt x="11081" y="8387"/>
                  <a:pt x="11104" y="8413"/>
                </a:cubicBezTo>
                <a:cubicBezTo>
                  <a:pt x="11144" y="8406"/>
                  <a:pt x="11172" y="8470"/>
                  <a:pt x="11199" y="8513"/>
                </a:cubicBezTo>
                <a:cubicBezTo>
                  <a:pt x="11188" y="8503"/>
                  <a:pt x="11171" y="8483"/>
                  <a:pt x="11158" y="8489"/>
                </a:cubicBezTo>
                <a:cubicBezTo>
                  <a:pt x="11186" y="8501"/>
                  <a:pt x="11223" y="8547"/>
                  <a:pt x="11247" y="8577"/>
                </a:cubicBezTo>
                <a:cubicBezTo>
                  <a:pt x="11248" y="8576"/>
                  <a:pt x="11253" y="8575"/>
                  <a:pt x="11254" y="8575"/>
                </a:cubicBezTo>
                <a:cubicBezTo>
                  <a:pt x="11265" y="8598"/>
                  <a:pt x="11286" y="8660"/>
                  <a:pt x="11305" y="8664"/>
                </a:cubicBezTo>
                <a:cubicBezTo>
                  <a:pt x="11318" y="8726"/>
                  <a:pt x="11288" y="8813"/>
                  <a:pt x="11302" y="8881"/>
                </a:cubicBezTo>
                <a:cubicBezTo>
                  <a:pt x="11300" y="8879"/>
                  <a:pt x="11297" y="8878"/>
                  <a:pt x="11295" y="8876"/>
                </a:cubicBezTo>
                <a:cubicBezTo>
                  <a:pt x="11306" y="8913"/>
                  <a:pt x="11336" y="8930"/>
                  <a:pt x="11336" y="8977"/>
                </a:cubicBezTo>
                <a:cubicBezTo>
                  <a:pt x="11354" y="9019"/>
                  <a:pt x="11369" y="9083"/>
                  <a:pt x="11403" y="9076"/>
                </a:cubicBezTo>
                <a:lnTo>
                  <a:pt x="11405" y="9084"/>
                </a:lnTo>
                <a:lnTo>
                  <a:pt x="11404" y="9093"/>
                </a:lnTo>
                <a:cubicBezTo>
                  <a:pt x="11397" y="9094"/>
                  <a:pt x="11387" y="9083"/>
                  <a:pt x="11383" y="9096"/>
                </a:cubicBezTo>
                <a:cubicBezTo>
                  <a:pt x="11393" y="9116"/>
                  <a:pt x="11395" y="9161"/>
                  <a:pt x="11411" y="9169"/>
                </a:cubicBezTo>
                <a:lnTo>
                  <a:pt x="11415" y="9165"/>
                </a:lnTo>
                <a:lnTo>
                  <a:pt x="11416" y="9152"/>
                </a:lnTo>
                <a:cubicBezTo>
                  <a:pt x="11425" y="9181"/>
                  <a:pt x="11437" y="9170"/>
                  <a:pt x="11451" y="9168"/>
                </a:cubicBezTo>
                <a:cubicBezTo>
                  <a:pt x="11458" y="9167"/>
                  <a:pt x="11479" y="9177"/>
                  <a:pt x="11482" y="9159"/>
                </a:cubicBezTo>
                <a:cubicBezTo>
                  <a:pt x="11493" y="9183"/>
                  <a:pt x="11515" y="9181"/>
                  <a:pt x="11526" y="9204"/>
                </a:cubicBezTo>
                <a:lnTo>
                  <a:pt x="11513" y="9212"/>
                </a:lnTo>
                <a:lnTo>
                  <a:pt x="11512" y="9225"/>
                </a:lnTo>
                <a:cubicBezTo>
                  <a:pt x="11491" y="9221"/>
                  <a:pt x="11469" y="9174"/>
                  <a:pt x="11447" y="9177"/>
                </a:cubicBezTo>
                <a:cubicBezTo>
                  <a:pt x="11439" y="9184"/>
                  <a:pt x="11433" y="9205"/>
                  <a:pt x="11424" y="9192"/>
                </a:cubicBezTo>
                <a:lnTo>
                  <a:pt x="11420" y="9192"/>
                </a:lnTo>
                <a:cubicBezTo>
                  <a:pt x="11416" y="9203"/>
                  <a:pt x="11411" y="9226"/>
                  <a:pt x="11405" y="9236"/>
                </a:cubicBezTo>
                <a:cubicBezTo>
                  <a:pt x="11460" y="9313"/>
                  <a:pt x="11410" y="9329"/>
                  <a:pt x="11450" y="9394"/>
                </a:cubicBezTo>
                <a:lnTo>
                  <a:pt x="11457" y="9360"/>
                </a:lnTo>
                <a:lnTo>
                  <a:pt x="11460" y="9358"/>
                </a:lnTo>
                <a:cubicBezTo>
                  <a:pt x="11472" y="9376"/>
                  <a:pt x="11481" y="9400"/>
                  <a:pt x="11481" y="9428"/>
                </a:cubicBezTo>
                <a:lnTo>
                  <a:pt x="11486" y="9434"/>
                </a:lnTo>
                <a:cubicBezTo>
                  <a:pt x="11485" y="9418"/>
                  <a:pt x="11488" y="9397"/>
                  <a:pt x="11495" y="9387"/>
                </a:cubicBezTo>
                <a:lnTo>
                  <a:pt x="11503" y="9387"/>
                </a:lnTo>
                <a:cubicBezTo>
                  <a:pt x="11512" y="9399"/>
                  <a:pt x="11515" y="9426"/>
                  <a:pt x="11526" y="9434"/>
                </a:cubicBezTo>
                <a:cubicBezTo>
                  <a:pt x="11523" y="9392"/>
                  <a:pt x="11510" y="9330"/>
                  <a:pt x="11503" y="9290"/>
                </a:cubicBezTo>
                <a:lnTo>
                  <a:pt x="11506" y="9279"/>
                </a:lnTo>
                <a:cubicBezTo>
                  <a:pt x="11513" y="9286"/>
                  <a:pt x="11521" y="9295"/>
                  <a:pt x="11526" y="9307"/>
                </a:cubicBezTo>
                <a:cubicBezTo>
                  <a:pt x="11532" y="9309"/>
                  <a:pt x="11541" y="9308"/>
                  <a:pt x="11544" y="9296"/>
                </a:cubicBezTo>
                <a:lnTo>
                  <a:pt x="11543" y="9288"/>
                </a:lnTo>
                <a:lnTo>
                  <a:pt x="11541" y="9280"/>
                </a:lnTo>
                <a:cubicBezTo>
                  <a:pt x="11526" y="9280"/>
                  <a:pt x="11528" y="9249"/>
                  <a:pt x="11519" y="9236"/>
                </a:cubicBezTo>
                <a:cubicBezTo>
                  <a:pt x="11539" y="9197"/>
                  <a:pt x="11561" y="9233"/>
                  <a:pt x="11576" y="9262"/>
                </a:cubicBezTo>
                <a:lnTo>
                  <a:pt x="11580" y="9261"/>
                </a:lnTo>
                <a:cubicBezTo>
                  <a:pt x="11588" y="9207"/>
                  <a:pt x="11566" y="9163"/>
                  <a:pt x="11539" y="9147"/>
                </a:cubicBezTo>
                <a:cubicBezTo>
                  <a:pt x="11529" y="9122"/>
                  <a:pt x="11506" y="9105"/>
                  <a:pt x="11491" y="9098"/>
                </a:cubicBezTo>
                <a:cubicBezTo>
                  <a:pt x="11500" y="9089"/>
                  <a:pt x="11513" y="9088"/>
                  <a:pt x="11521" y="9074"/>
                </a:cubicBezTo>
                <a:cubicBezTo>
                  <a:pt x="11513" y="9072"/>
                  <a:pt x="11507" y="9054"/>
                  <a:pt x="11508" y="9040"/>
                </a:cubicBezTo>
                <a:lnTo>
                  <a:pt x="11512" y="9033"/>
                </a:lnTo>
                <a:cubicBezTo>
                  <a:pt x="11518" y="9032"/>
                  <a:pt x="11523" y="9039"/>
                  <a:pt x="11526" y="9046"/>
                </a:cubicBezTo>
                <a:cubicBezTo>
                  <a:pt x="11526" y="9052"/>
                  <a:pt x="11525" y="9062"/>
                  <a:pt x="11528" y="9067"/>
                </a:cubicBezTo>
                <a:cubicBezTo>
                  <a:pt x="11560" y="9027"/>
                  <a:pt x="11442" y="8910"/>
                  <a:pt x="11512" y="8849"/>
                </a:cubicBezTo>
                <a:lnTo>
                  <a:pt x="11509" y="8870"/>
                </a:lnTo>
                <a:cubicBezTo>
                  <a:pt x="11515" y="8885"/>
                  <a:pt x="11528" y="8893"/>
                  <a:pt x="11535" y="8904"/>
                </a:cubicBezTo>
                <a:cubicBezTo>
                  <a:pt x="11537" y="8915"/>
                  <a:pt x="11543" y="8942"/>
                  <a:pt x="11549" y="8948"/>
                </a:cubicBezTo>
                <a:lnTo>
                  <a:pt x="11557" y="8941"/>
                </a:lnTo>
                <a:cubicBezTo>
                  <a:pt x="11551" y="8932"/>
                  <a:pt x="11542" y="8919"/>
                  <a:pt x="11541" y="8903"/>
                </a:cubicBezTo>
                <a:lnTo>
                  <a:pt x="11550" y="8900"/>
                </a:lnTo>
                <a:cubicBezTo>
                  <a:pt x="11558" y="8907"/>
                  <a:pt x="11565" y="8926"/>
                  <a:pt x="11571" y="8936"/>
                </a:cubicBezTo>
                <a:lnTo>
                  <a:pt x="11577" y="8934"/>
                </a:lnTo>
                <a:lnTo>
                  <a:pt x="11576" y="8919"/>
                </a:lnTo>
                <a:lnTo>
                  <a:pt x="11562" y="8897"/>
                </a:lnTo>
                <a:lnTo>
                  <a:pt x="11564" y="8885"/>
                </a:lnTo>
                <a:cubicBezTo>
                  <a:pt x="11575" y="8875"/>
                  <a:pt x="11589" y="8902"/>
                  <a:pt x="11598" y="8914"/>
                </a:cubicBezTo>
                <a:cubicBezTo>
                  <a:pt x="11594" y="8890"/>
                  <a:pt x="11582" y="8874"/>
                  <a:pt x="11569" y="8874"/>
                </a:cubicBezTo>
                <a:lnTo>
                  <a:pt x="11567" y="8869"/>
                </a:lnTo>
                <a:cubicBezTo>
                  <a:pt x="11571" y="8857"/>
                  <a:pt x="11567" y="8845"/>
                  <a:pt x="11563" y="8835"/>
                </a:cubicBezTo>
                <a:lnTo>
                  <a:pt x="11564" y="8830"/>
                </a:lnTo>
                <a:cubicBezTo>
                  <a:pt x="11569" y="8827"/>
                  <a:pt x="11576" y="8825"/>
                  <a:pt x="11581" y="8829"/>
                </a:cubicBezTo>
                <a:cubicBezTo>
                  <a:pt x="11592" y="8828"/>
                  <a:pt x="11596" y="8799"/>
                  <a:pt x="11608" y="8802"/>
                </a:cubicBezTo>
                <a:cubicBezTo>
                  <a:pt x="11620" y="8818"/>
                  <a:pt x="11634" y="8797"/>
                  <a:pt x="11646" y="8793"/>
                </a:cubicBezTo>
                <a:cubicBezTo>
                  <a:pt x="11666" y="8806"/>
                  <a:pt x="11695" y="8806"/>
                  <a:pt x="11706" y="8844"/>
                </a:cubicBezTo>
                <a:cubicBezTo>
                  <a:pt x="11714" y="8850"/>
                  <a:pt x="11737" y="8846"/>
                  <a:pt x="11745" y="8844"/>
                </a:cubicBezTo>
                <a:cubicBezTo>
                  <a:pt x="11729" y="8873"/>
                  <a:pt x="11711" y="8874"/>
                  <a:pt x="11709" y="8924"/>
                </a:cubicBezTo>
                <a:cubicBezTo>
                  <a:pt x="11723" y="8914"/>
                  <a:pt x="11735" y="8877"/>
                  <a:pt x="11746" y="8861"/>
                </a:cubicBezTo>
                <a:cubicBezTo>
                  <a:pt x="11765" y="8849"/>
                  <a:pt x="11779" y="8828"/>
                  <a:pt x="11787" y="8796"/>
                </a:cubicBezTo>
                <a:cubicBezTo>
                  <a:pt x="11800" y="8785"/>
                  <a:pt x="11816" y="8794"/>
                  <a:pt x="11829" y="8780"/>
                </a:cubicBezTo>
                <a:cubicBezTo>
                  <a:pt x="11841" y="8776"/>
                  <a:pt x="11864" y="8798"/>
                  <a:pt x="11875" y="8785"/>
                </a:cubicBezTo>
                <a:lnTo>
                  <a:pt x="11882" y="8756"/>
                </a:lnTo>
                <a:cubicBezTo>
                  <a:pt x="11860" y="8747"/>
                  <a:pt x="11834" y="8719"/>
                  <a:pt x="11821" y="8686"/>
                </a:cubicBezTo>
                <a:cubicBezTo>
                  <a:pt x="11822" y="8641"/>
                  <a:pt x="11809" y="8594"/>
                  <a:pt x="11787" y="8571"/>
                </a:cubicBezTo>
                <a:cubicBezTo>
                  <a:pt x="11788" y="8570"/>
                  <a:pt x="11803" y="8534"/>
                  <a:pt x="11805" y="8535"/>
                </a:cubicBezTo>
                <a:cubicBezTo>
                  <a:pt x="11826" y="8517"/>
                  <a:pt x="11796" y="8432"/>
                  <a:pt x="11842" y="8425"/>
                </a:cubicBezTo>
                <a:lnTo>
                  <a:pt x="11845" y="8428"/>
                </a:lnTo>
                <a:lnTo>
                  <a:pt x="11847" y="8427"/>
                </a:lnTo>
                <a:cubicBezTo>
                  <a:pt x="11861" y="8376"/>
                  <a:pt x="11849" y="8298"/>
                  <a:pt x="11872" y="8249"/>
                </a:cubicBezTo>
                <a:lnTo>
                  <a:pt x="11867" y="8251"/>
                </a:lnTo>
                <a:cubicBezTo>
                  <a:pt x="11870" y="8235"/>
                  <a:pt x="11874" y="8209"/>
                  <a:pt x="11874" y="8191"/>
                </a:cubicBezTo>
                <a:lnTo>
                  <a:pt x="11876" y="8185"/>
                </a:lnTo>
                <a:lnTo>
                  <a:pt x="11884" y="8187"/>
                </a:lnTo>
                <a:cubicBezTo>
                  <a:pt x="11881" y="8196"/>
                  <a:pt x="11883" y="8212"/>
                  <a:pt x="11881" y="8221"/>
                </a:cubicBezTo>
                <a:cubicBezTo>
                  <a:pt x="11926" y="8224"/>
                  <a:pt x="11924" y="8137"/>
                  <a:pt x="11916" y="8079"/>
                </a:cubicBezTo>
                <a:cubicBezTo>
                  <a:pt x="11928" y="8052"/>
                  <a:pt x="11953" y="8049"/>
                  <a:pt x="11965" y="8017"/>
                </a:cubicBezTo>
                <a:cubicBezTo>
                  <a:pt x="11974" y="7995"/>
                  <a:pt x="11978" y="7953"/>
                  <a:pt x="11991" y="7936"/>
                </a:cubicBezTo>
                <a:cubicBezTo>
                  <a:pt x="12005" y="7929"/>
                  <a:pt x="12023" y="7927"/>
                  <a:pt x="12032" y="7903"/>
                </a:cubicBezTo>
                <a:lnTo>
                  <a:pt x="12032" y="7919"/>
                </a:lnTo>
                <a:lnTo>
                  <a:pt x="12038" y="7925"/>
                </a:lnTo>
                <a:lnTo>
                  <a:pt x="12047" y="7922"/>
                </a:lnTo>
                <a:lnTo>
                  <a:pt x="12053" y="7912"/>
                </a:lnTo>
                <a:cubicBezTo>
                  <a:pt x="12055" y="7886"/>
                  <a:pt x="12051" y="7857"/>
                  <a:pt x="12044" y="7834"/>
                </a:cubicBezTo>
                <a:cubicBezTo>
                  <a:pt x="12060" y="7874"/>
                  <a:pt x="12052" y="7960"/>
                  <a:pt x="12094" y="7929"/>
                </a:cubicBezTo>
                <a:cubicBezTo>
                  <a:pt x="12077" y="7958"/>
                  <a:pt x="12052" y="7937"/>
                  <a:pt x="12032" y="7938"/>
                </a:cubicBezTo>
                <a:cubicBezTo>
                  <a:pt x="12038" y="7947"/>
                  <a:pt x="12053" y="7948"/>
                  <a:pt x="12059" y="7958"/>
                </a:cubicBezTo>
                <a:lnTo>
                  <a:pt x="12059" y="7965"/>
                </a:lnTo>
                <a:cubicBezTo>
                  <a:pt x="12057" y="7969"/>
                  <a:pt x="12049" y="7972"/>
                  <a:pt x="12046" y="7973"/>
                </a:cubicBezTo>
                <a:cubicBezTo>
                  <a:pt x="12077" y="8021"/>
                  <a:pt x="12117" y="7992"/>
                  <a:pt x="12151" y="8014"/>
                </a:cubicBezTo>
                <a:cubicBezTo>
                  <a:pt x="12152" y="8013"/>
                  <a:pt x="12154" y="8011"/>
                  <a:pt x="12154" y="8011"/>
                </a:cubicBezTo>
                <a:cubicBezTo>
                  <a:pt x="12156" y="8014"/>
                  <a:pt x="12158" y="8021"/>
                  <a:pt x="12159" y="8025"/>
                </a:cubicBezTo>
                <a:cubicBezTo>
                  <a:pt x="12146" y="8068"/>
                  <a:pt x="12107" y="8068"/>
                  <a:pt x="12093" y="8116"/>
                </a:cubicBezTo>
                <a:lnTo>
                  <a:pt x="12097" y="8131"/>
                </a:lnTo>
                <a:cubicBezTo>
                  <a:pt x="12111" y="8121"/>
                  <a:pt x="12123" y="8139"/>
                  <a:pt x="12133" y="8154"/>
                </a:cubicBezTo>
                <a:cubicBezTo>
                  <a:pt x="12165" y="8150"/>
                  <a:pt x="12154" y="8216"/>
                  <a:pt x="12147" y="8249"/>
                </a:cubicBezTo>
                <a:lnTo>
                  <a:pt x="12154" y="8271"/>
                </a:lnTo>
                <a:cubicBezTo>
                  <a:pt x="12179" y="8290"/>
                  <a:pt x="12198" y="8251"/>
                  <a:pt x="12213" y="8222"/>
                </a:cubicBezTo>
                <a:cubicBezTo>
                  <a:pt x="12219" y="8216"/>
                  <a:pt x="12229" y="8215"/>
                  <a:pt x="12236" y="8216"/>
                </a:cubicBezTo>
                <a:cubicBezTo>
                  <a:pt x="12252" y="8215"/>
                  <a:pt x="12259" y="8170"/>
                  <a:pt x="12276" y="8169"/>
                </a:cubicBezTo>
                <a:cubicBezTo>
                  <a:pt x="12308" y="8194"/>
                  <a:pt x="12327" y="8183"/>
                  <a:pt x="12335" y="8121"/>
                </a:cubicBezTo>
                <a:cubicBezTo>
                  <a:pt x="12316" y="8112"/>
                  <a:pt x="12291" y="8127"/>
                  <a:pt x="12272" y="8129"/>
                </a:cubicBezTo>
                <a:cubicBezTo>
                  <a:pt x="12236" y="8096"/>
                  <a:pt x="12215" y="8002"/>
                  <a:pt x="12254" y="7956"/>
                </a:cubicBezTo>
                <a:lnTo>
                  <a:pt x="12257" y="7972"/>
                </a:lnTo>
                <a:cubicBezTo>
                  <a:pt x="12255" y="7986"/>
                  <a:pt x="12247" y="7999"/>
                  <a:pt x="12241" y="8008"/>
                </a:cubicBezTo>
                <a:cubicBezTo>
                  <a:pt x="12258" y="8001"/>
                  <a:pt x="12269" y="7948"/>
                  <a:pt x="12285" y="7934"/>
                </a:cubicBezTo>
                <a:cubicBezTo>
                  <a:pt x="12292" y="7925"/>
                  <a:pt x="12303" y="7927"/>
                  <a:pt x="12312" y="7924"/>
                </a:cubicBezTo>
                <a:cubicBezTo>
                  <a:pt x="12322" y="7920"/>
                  <a:pt x="12335" y="7900"/>
                  <a:pt x="12345" y="7907"/>
                </a:cubicBezTo>
                <a:cubicBezTo>
                  <a:pt x="12351" y="7912"/>
                  <a:pt x="12356" y="7899"/>
                  <a:pt x="12359" y="7893"/>
                </a:cubicBezTo>
                <a:cubicBezTo>
                  <a:pt x="12364" y="7884"/>
                  <a:pt x="12373" y="7885"/>
                  <a:pt x="12379" y="7881"/>
                </a:cubicBezTo>
                <a:cubicBezTo>
                  <a:pt x="12390" y="7848"/>
                  <a:pt x="12412" y="7858"/>
                  <a:pt x="12430" y="7853"/>
                </a:cubicBezTo>
                <a:cubicBezTo>
                  <a:pt x="12430" y="7851"/>
                  <a:pt x="12434" y="7834"/>
                  <a:pt x="12434" y="7833"/>
                </a:cubicBezTo>
                <a:cubicBezTo>
                  <a:pt x="12432" y="7839"/>
                  <a:pt x="12433" y="7847"/>
                  <a:pt x="12434" y="7853"/>
                </a:cubicBezTo>
                <a:cubicBezTo>
                  <a:pt x="12439" y="7848"/>
                  <a:pt x="12460" y="7825"/>
                  <a:pt x="12467" y="7826"/>
                </a:cubicBezTo>
                <a:cubicBezTo>
                  <a:pt x="12464" y="7829"/>
                  <a:pt x="12455" y="7839"/>
                  <a:pt x="12454" y="7843"/>
                </a:cubicBezTo>
                <a:cubicBezTo>
                  <a:pt x="12463" y="7839"/>
                  <a:pt x="12487" y="7827"/>
                  <a:pt x="12496" y="7831"/>
                </a:cubicBezTo>
                <a:lnTo>
                  <a:pt x="12498" y="7854"/>
                </a:lnTo>
                <a:cubicBezTo>
                  <a:pt x="12488" y="7877"/>
                  <a:pt x="12462" y="7887"/>
                  <a:pt x="12447" y="7898"/>
                </a:cubicBezTo>
                <a:cubicBezTo>
                  <a:pt x="12449" y="7901"/>
                  <a:pt x="12450" y="7917"/>
                  <a:pt x="12451" y="7921"/>
                </a:cubicBezTo>
                <a:cubicBezTo>
                  <a:pt x="12436" y="7912"/>
                  <a:pt x="12421" y="7924"/>
                  <a:pt x="12407" y="7925"/>
                </a:cubicBezTo>
                <a:cubicBezTo>
                  <a:pt x="12411" y="7962"/>
                  <a:pt x="12440" y="7978"/>
                  <a:pt x="12450" y="8010"/>
                </a:cubicBezTo>
                <a:cubicBezTo>
                  <a:pt x="12439" y="8008"/>
                  <a:pt x="12430" y="8015"/>
                  <a:pt x="12425" y="8034"/>
                </a:cubicBezTo>
                <a:lnTo>
                  <a:pt x="12424" y="8018"/>
                </a:lnTo>
                <a:cubicBezTo>
                  <a:pt x="12415" y="8038"/>
                  <a:pt x="12404" y="8067"/>
                  <a:pt x="12399" y="8090"/>
                </a:cubicBezTo>
                <a:cubicBezTo>
                  <a:pt x="12404" y="8148"/>
                  <a:pt x="12369" y="8134"/>
                  <a:pt x="12351" y="8118"/>
                </a:cubicBezTo>
                <a:lnTo>
                  <a:pt x="12344" y="8124"/>
                </a:lnTo>
                <a:lnTo>
                  <a:pt x="12357" y="8137"/>
                </a:lnTo>
                <a:cubicBezTo>
                  <a:pt x="12351" y="8143"/>
                  <a:pt x="12344" y="8147"/>
                  <a:pt x="12339" y="8154"/>
                </a:cubicBezTo>
                <a:lnTo>
                  <a:pt x="12339" y="8163"/>
                </a:lnTo>
                <a:cubicBezTo>
                  <a:pt x="12346" y="8175"/>
                  <a:pt x="12365" y="8177"/>
                  <a:pt x="12373" y="8188"/>
                </a:cubicBezTo>
                <a:cubicBezTo>
                  <a:pt x="12381" y="8208"/>
                  <a:pt x="12388" y="8246"/>
                  <a:pt x="12406" y="8232"/>
                </a:cubicBezTo>
                <a:cubicBezTo>
                  <a:pt x="12423" y="8241"/>
                  <a:pt x="12433" y="8284"/>
                  <a:pt x="12454" y="8287"/>
                </a:cubicBezTo>
                <a:cubicBezTo>
                  <a:pt x="12484" y="8310"/>
                  <a:pt x="12512" y="8395"/>
                  <a:pt x="12540" y="8427"/>
                </a:cubicBezTo>
                <a:cubicBezTo>
                  <a:pt x="12642" y="8518"/>
                  <a:pt x="12703" y="8689"/>
                  <a:pt x="12567" y="8789"/>
                </a:cubicBezTo>
                <a:cubicBezTo>
                  <a:pt x="12550" y="8807"/>
                  <a:pt x="12524" y="8787"/>
                  <a:pt x="12506" y="8778"/>
                </a:cubicBezTo>
                <a:cubicBezTo>
                  <a:pt x="12456" y="8799"/>
                  <a:pt x="12396" y="8802"/>
                  <a:pt x="12351" y="8740"/>
                </a:cubicBezTo>
                <a:cubicBezTo>
                  <a:pt x="12328" y="8733"/>
                  <a:pt x="12322" y="8775"/>
                  <a:pt x="12307" y="8712"/>
                </a:cubicBezTo>
                <a:cubicBezTo>
                  <a:pt x="12299" y="8647"/>
                  <a:pt x="12266" y="8736"/>
                  <a:pt x="12248" y="8656"/>
                </a:cubicBezTo>
                <a:lnTo>
                  <a:pt x="12249" y="8638"/>
                </a:lnTo>
                <a:lnTo>
                  <a:pt x="12243" y="8633"/>
                </a:lnTo>
                <a:cubicBezTo>
                  <a:pt x="12153" y="8660"/>
                  <a:pt x="12092" y="8617"/>
                  <a:pt x="12017" y="8765"/>
                </a:cubicBezTo>
                <a:cubicBezTo>
                  <a:pt x="12000" y="8790"/>
                  <a:pt x="11975" y="8764"/>
                  <a:pt x="11956" y="8761"/>
                </a:cubicBezTo>
                <a:cubicBezTo>
                  <a:pt x="11946" y="8762"/>
                  <a:pt x="11935" y="8770"/>
                  <a:pt x="11925" y="8766"/>
                </a:cubicBezTo>
                <a:cubicBezTo>
                  <a:pt x="11913" y="8762"/>
                  <a:pt x="11887" y="8746"/>
                  <a:pt x="11881" y="8777"/>
                </a:cubicBezTo>
                <a:cubicBezTo>
                  <a:pt x="11883" y="8819"/>
                  <a:pt x="11911" y="8824"/>
                  <a:pt x="11930" y="8825"/>
                </a:cubicBezTo>
                <a:cubicBezTo>
                  <a:pt x="11913" y="8844"/>
                  <a:pt x="11881" y="8834"/>
                  <a:pt x="11866" y="8858"/>
                </a:cubicBezTo>
                <a:cubicBezTo>
                  <a:pt x="11870" y="8863"/>
                  <a:pt x="11877" y="8868"/>
                  <a:pt x="11882" y="8873"/>
                </a:cubicBezTo>
                <a:cubicBezTo>
                  <a:pt x="11863" y="8887"/>
                  <a:pt x="11834" y="8878"/>
                  <a:pt x="11814" y="8880"/>
                </a:cubicBezTo>
                <a:lnTo>
                  <a:pt x="11816" y="8869"/>
                </a:lnTo>
                <a:lnTo>
                  <a:pt x="11814" y="8862"/>
                </a:lnTo>
                <a:cubicBezTo>
                  <a:pt x="11810" y="8860"/>
                  <a:pt x="11805" y="8862"/>
                  <a:pt x="11802" y="8865"/>
                </a:cubicBezTo>
                <a:cubicBezTo>
                  <a:pt x="11804" y="8868"/>
                  <a:pt x="11806" y="8877"/>
                  <a:pt x="11809" y="8880"/>
                </a:cubicBezTo>
                <a:cubicBezTo>
                  <a:pt x="11798" y="8896"/>
                  <a:pt x="11784" y="8890"/>
                  <a:pt x="11776" y="8873"/>
                </a:cubicBezTo>
                <a:cubicBezTo>
                  <a:pt x="11735" y="8861"/>
                  <a:pt x="11702" y="8936"/>
                  <a:pt x="11703" y="9004"/>
                </a:cubicBezTo>
                <a:cubicBezTo>
                  <a:pt x="11712" y="9028"/>
                  <a:pt x="11741" y="8982"/>
                  <a:pt x="11751" y="9004"/>
                </a:cubicBezTo>
                <a:lnTo>
                  <a:pt x="11751" y="9007"/>
                </a:lnTo>
                <a:cubicBezTo>
                  <a:pt x="11741" y="9025"/>
                  <a:pt x="11739" y="9048"/>
                  <a:pt x="11749" y="9067"/>
                </a:cubicBezTo>
                <a:lnTo>
                  <a:pt x="11749" y="9070"/>
                </a:lnTo>
                <a:lnTo>
                  <a:pt x="11746" y="9076"/>
                </a:lnTo>
                <a:lnTo>
                  <a:pt x="11746" y="9079"/>
                </a:lnTo>
                <a:cubicBezTo>
                  <a:pt x="11748" y="9084"/>
                  <a:pt x="11753" y="9088"/>
                  <a:pt x="11756" y="9091"/>
                </a:cubicBezTo>
                <a:lnTo>
                  <a:pt x="11756" y="9101"/>
                </a:lnTo>
                <a:cubicBezTo>
                  <a:pt x="11737" y="9117"/>
                  <a:pt x="11747" y="9161"/>
                  <a:pt x="11766" y="9157"/>
                </a:cubicBezTo>
                <a:cubicBezTo>
                  <a:pt x="11761" y="9163"/>
                  <a:pt x="11748" y="9165"/>
                  <a:pt x="11742" y="9165"/>
                </a:cubicBezTo>
                <a:lnTo>
                  <a:pt x="11738" y="9173"/>
                </a:lnTo>
                <a:cubicBezTo>
                  <a:pt x="11734" y="9164"/>
                  <a:pt x="11734" y="9149"/>
                  <a:pt x="11732" y="9138"/>
                </a:cubicBezTo>
                <a:lnTo>
                  <a:pt x="11726" y="9131"/>
                </a:lnTo>
                <a:lnTo>
                  <a:pt x="11722" y="9134"/>
                </a:lnTo>
                <a:cubicBezTo>
                  <a:pt x="11719" y="9148"/>
                  <a:pt x="11723" y="9169"/>
                  <a:pt x="11717" y="9179"/>
                </a:cubicBezTo>
                <a:lnTo>
                  <a:pt x="11718" y="9186"/>
                </a:lnTo>
                <a:cubicBezTo>
                  <a:pt x="11724" y="9196"/>
                  <a:pt x="11733" y="9200"/>
                  <a:pt x="11740" y="9194"/>
                </a:cubicBezTo>
                <a:cubicBezTo>
                  <a:pt x="11755" y="9216"/>
                  <a:pt x="11790" y="9226"/>
                  <a:pt x="11765" y="9267"/>
                </a:cubicBezTo>
                <a:cubicBezTo>
                  <a:pt x="11766" y="9289"/>
                  <a:pt x="11779" y="9313"/>
                  <a:pt x="11789" y="9323"/>
                </a:cubicBezTo>
                <a:lnTo>
                  <a:pt x="11787" y="9337"/>
                </a:lnTo>
                <a:cubicBezTo>
                  <a:pt x="11784" y="9338"/>
                  <a:pt x="11777" y="9342"/>
                  <a:pt x="11774" y="9345"/>
                </a:cubicBezTo>
                <a:lnTo>
                  <a:pt x="11773" y="9361"/>
                </a:lnTo>
                <a:cubicBezTo>
                  <a:pt x="11789" y="9348"/>
                  <a:pt x="11816" y="9353"/>
                  <a:pt x="11832" y="9353"/>
                </a:cubicBezTo>
                <a:cubicBezTo>
                  <a:pt x="11822" y="9387"/>
                  <a:pt x="11801" y="9383"/>
                  <a:pt x="11785" y="9397"/>
                </a:cubicBezTo>
                <a:cubicBezTo>
                  <a:pt x="11795" y="9405"/>
                  <a:pt x="11813" y="9395"/>
                  <a:pt x="11823" y="9392"/>
                </a:cubicBezTo>
                <a:cubicBezTo>
                  <a:pt x="11821" y="9396"/>
                  <a:pt x="11820" y="9403"/>
                  <a:pt x="11819" y="9408"/>
                </a:cubicBezTo>
                <a:cubicBezTo>
                  <a:pt x="11825" y="9407"/>
                  <a:pt x="11835" y="9393"/>
                  <a:pt x="11839" y="9386"/>
                </a:cubicBezTo>
                <a:cubicBezTo>
                  <a:pt x="11852" y="9380"/>
                  <a:pt x="11862" y="9407"/>
                  <a:pt x="11876" y="9396"/>
                </a:cubicBezTo>
                <a:cubicBezTo>
                  <a:pt x="11903" y="9501"/>
                  <a:pt x="11913" y="9464"/>
                  <a:pt x="11962" y="9456"/>
                </a:cubicBezTo>
                <a:cubicBezTo>
                  <a:pt x="11975" y="9438"/>
                  <a:pt x="11967" y="9397"/>
                  <a:pt x="11977" y="9376"/>
                </a:cubicBezTo>
                <a:cubicBezTo>
                  <a:pt x="12078" y="9363"/>
                  <a:pt x="12087" y="9608"/>
                  <a:pt x="12203" y="9404"/>
                </a:cubicBezTo>
                <a:cubicBezTo>
                  <a:pt x="12237" y="9342"/>
                  <a:pt x="12251" y="9460"/>
                  <a:pt x="12284" y="9390"/>
                </a:cubicBezTo>
                <a:cubicBezTo>
                  <a:pt x="12290" y="9382"/>
                  <a:pt x="12298" y="9372"/>
                  <a:pt x="12305" y="9374"/>
                </a:cubicBezTo>
                <a:lnTo>
                  <a:pt x="12311" y="9384"/>
                </a:lnTo>
                <a:lnTo>
                  <a:pt x="12312" y="9402"/>
                </a:lnTo>
                <a:cubicBezTo>
                  <a:pt x="12297" y="9429"/>
                  <a:pt x="12286" y="9451"/>
                  <a:pt x="12297" y="9491"/>
                </a:cubicBezTo>
                <a:cubicBezTo>
                  <a:pt x="12279" y="9551"/>
                  <a:pt x="12303" y="9628"/>
                  <a:pt x="12298" y="9693"/>
                </a:cubicBezTo>
                <a:cubicBezTo>
                  <a:pt x="12244" y="9803"/>
                  <a:pt x="12249" y="10010"/>
                  <a:pt x="12192" y="10119"/>
                </a:cubicBezTo>
                <a:lnTo>
                  <a:pt x="12192" y="10120"/>
                </a:lnTo>
                <a:cubicBezTo>
                  <a:pt x="12175" y="10136"/>
                  <a:pt x="12152" y="10149"/>
                  <a:pt x="12135" y="10136"/>
                </a:cubicBezTo>
                <a:cubicBezTo>
                  <a:pt x="12106" y="10151"/>
                  <a:pt x="12103" y="10151"/>
                  <a:pt x="12080" y="10118"/>
                </a:cubicBezTo>
                <a:lnTo>
                  <a:pt x="12082" y="10128"/>
                </a:lnTo>
                <a:lnTo>
                  <a:pt x="12081" y="10136"/>
                </a:lnTo>
                <a:lnTo>
                  <a:pt x="12077" y="10141"/>
                </a:lnTo>
                <a:lnTo>
                  <a:pt x="12072" y="10142"/>
                </a:lnTo>
                <a:cubicBezTo>
                  <a:pt x="12067" y="10129"/>
                  <a:pt x="12061" y="10122"/>
                  <a:pt x="12053" y="10118"/>
                </a:cubicBezTo>
                <a:cubicBezTo>
                  <a:pt x="12056" y="10111"/>
                  <a:pt x="12059" y="10102"/>
                  <a:pt x="12060" y="10093"/>
                </a:cubicBezTo>
                <a:cubicBezTo>
                  <a:pt x="12048" y="10088"/>
                  <a:pt x="12033" y="10093"/>
                  <a:pt x="12021" y="10083"/>
                </a:cubicBezTo>
                <a:cubicBezTo>
                  <a:pt x="12014" y="10080"/>
                  <a:pt x="11999" y="10095"/>
                  <a:pt x="11993" y="10102"/>
                </a:cubicBezTo>
                <a:lnTo>
                  <a:pt x="11980" y="10102"/>
                </a:lnTo>
                <a:cubicBezTo>
                  <a:pt x="11986" y="10098"/>
                  <a:pt x="11997" y="10093"/>
                  <a:pt x="12001" y="10083"/>
                </a:cubicBezTo>
                <a:cubicBezTo>
                  <a:pt x="11990" y="10088"/>
                  <a:pt x="11971" y="10090"/>
                  <a:pt x="11965" y="10110"/>
                </a:cubicBezTo>
                <a:cubicBezTo>
                  <a:pt x="11872" y="10263"/>
                  <a:pt x="11766" y="10035"/>
                  <a:pt x="11661" y="10088"/>
                </a:cubicBezTo>
                <a:cubicBezTo>
                  <a:pt x="11637" y="10026"/>
                  <a:pt x="11643" y="10029"/>
                  <a:pt x="11599" y="10025"/>
                </a:cubicBezTo>
                <a:cubicBezTo>
                  <a:pt x="11590" y="10020"/>
                  <a:pt x="11568" y="10006"/>
                  <a:pt x="11559" y="10004"/>
                </a:cubicBezTo>
                <a:cubicBezTo>
                  <a:pt x="11525" y="10000"/>
                  <a:pt x="11535" y="9984"/>
                  <a:pt x="11524" y="9943"/>
                </a:cubicBezTo>
                <a:cubicBezTo>
                  <a:pt x="11467" y="9872"/>
                  <a:pt x="11370" y="9921"/>
                  <a:pt x="11341" y="10034"/>
                </a:cubicBezTo>
                <a:cubicBezTo>
                  <a:pt x="11336" y="10081"/>
                  <a:pt x="11359" y="10127"/>
                  <a:pt x="11348" y="10174"/>
                </a:cubicBezTo>
                <a:cubicBezTo>
                  <a:pt x="11316" y="10268"/>
                  <a:pt x="11275" y="10266"/>
                  <a:pt x="11236" y="10188"/>
                </a:cubicBezTo>
                <a:cubicBezTo>
                  <a:pt x="11187" y="10111"/>
                  <a:pt x="11096" y="10168"/>
                  <a:pt x="11067" y="10052"/>
                </a:cubicBezTo>
                <a:cubicBezTo>
                  <a:pt x="11063" y="10027"/>
                  <a:pt x="11059" y="9979"/>
                  <a:pt x="11041" y="9974"/>
                </a:cubicBezTo>
                <a:cubicBezTo>
                  <a:pt x="10995" y="9958"/>
                  <a:pt x="10953" y="9889"/>
                  <a:pt x="10905" y="9920"/>
                </a:cubicBezTo>
                <a:cubicBezTo>
                  <a:pt x="10871" y="9929"/>
                  <a:pt x="10846" y="9870"/>
                  <a:pt x="10813" y="9864"/>
                </a:cubicBezTo>
                <a:lnTo>
                  <a:pt x="10817" y="9860"/>
                </a:lnTo>
                <a:cubicBezTo>
                  <a:pt x="10810" y="9849"/>
                  <a:pt x="10808" y="9820"/>
                  <a:pt x="10799" y="9813"/>
                </a:cubicBezTo>
                <a:lnTo>
                  <a:pt x="10794" y="9826"/>
                </a:lnTo>
                <a:lnTo>
                  <a:pt x="10788" y="9828"/>
                </a:lnTo>
                <a:lnTo>
                  <a:pt x="10784" y="9821"/>
                </a:lnTo>
                <a:lnTo>
                  <a:pt x="10784" y="9804"/>
                </a:lnTo>
                <a:lnTo>
                  <a:pt x="10764" y="9799"/>
                </a:lnTo>
                <a:lnTo>
                  <a:pt x="10749" y="9778"/>
                </a:lnTo>
                <a:lnTo>
                  <a:pt x="10744" y="9747"/>
                </a:lnTo>
                <a:cubicBezTo>
                  <a:pt x="10761" y="9680"/>
                  <a:pt x="10830" y="9621"/>
                  <a:pt x="10795" y="9534"/>
                </a:cubicBezTo>
                <a:cubicBezTo>
                  <a:pt x="10783" y="9515"/>
                  <a:pt x="10765" y="9489"/>
                  <a:pt x="10770" y="9455"/>
                </a:cubicBezTo>
                <a:cubicBezTo>
                  <a:pt x="10775" y="9434"/>
                  <a:pt x="10820" y="9370"/>
                  <a:pt x="10804" y="9348"/>
                </a:cubicBezTo>
                <a:cubicBezTo>
                  <a:pt x="10791" y="9347"/>
                  <a:pt x="10776" y="9371"/>
                  <a:pt x="10766" y="9385"/>
                </a:cubicBezTo>
                <a:lnTo>
                  <a:pt x="10763" y="9384"/>
                </a:lnTo>
                <a:cubicBezTo>
                  <a:pt x="10753" y="9369"/>
                  <a:pt x="10754" y="9338"/>
                  <a:pt x="10746" y="9321"/>
                </a:cubicBezTo>
                <a:lnTo>
                  <a:pt x="10733" y="9318"/>
                </a:lnTo>
                <a:cubicBezTo>
                  <a:pt x="10735" y="9324"/>
                  <a:pt x="10732" y="9330"/>
                  <a:pt x="10730" y="9335"/>
                </a:cubicBezTo>
                <a:cubicBezTo>
                  <a:pt x="10729" y="9328"/>
                  <a:pt x="10728" y="9317"/>
                  <a:pt x="10731" y="9310"/>
                </a:cubicBezTo>
                <a:cubicBezTo>
                  <a:pt x="10666" y="9305"/>
                  <a:pt x="10652" y="9427"/>
                  <a:pt x="10572" y="9340"/>
                </a:cubicBezTo>
                <a:lnTo>
                  <a:pt x="10572" y="9362"/>
                </a:lnTo>
                <a:cubicBezTo>
                  <a:pt x="10561" y="9364"/>
                  <a:pt x="10537" y="9349"/>
                  <a:pt x="10528" y="9342"/>
                </a:cubicBezTo>
                <a:cubicBezTo>
                  <a:pt x="10501" y="9370"/>
                  <a:pt x="10460" y="9429"/>
                  <a:pt x="10432" y="9372"/>
                </a:cubicBezTo>
                <a:cubicBezTo>
                  <a:pt x="10390" y="9354"/>
                  <a:pt x="10333" y="9373"/>
                  <a:pt x="10295" y="9408"/>
                </a:cubicBezTo>
                <a:cubicBezTo>
                  <a:pt x="10256" y="9418"/>
                  <a:pt x="10203" y="9411"/>
                  <a:pt x="10169" y="9454"/>
                </a:cubicBezTo>
                <a:cubicBezTo>
                  <a:pt x="10156" y="9466"/>
                  <a:pt x="10145" y="9487"/>
                  <a:pt x="10136" y="9507"/>
                </a:cubicBezTo>
                <a:cubicBezTo>
                  <a:pt x="10124" y="9515"/>
                  <a:pt x="10102" y="9514"/>
                  <a:pt x="10091" y="9526"/>
                </a:cubicBezTo>
                <a:cubicBezTo>
                  <a:pt x="10055" y="9576"/>
                  <a:pt x="10013" y="9648"/>
                  <a:pt x="9965" y="9599"/>
                </a:cubicBezTo>
                <a:lnTo>
                  <a:pt x="9959" y="9570"/>
                </a:lnTo>
                <a:cubicBezTo>
                  <a:pt x="9948" y="9603"/>
                  <a:pt x="9924" y="9596"/>
                  <a:pt x="9906" y="9592"/>
                </a:cubicBezTo>
                <a:cubicBezTo>
                  <a:pt x="9873" y="9618"/>
                  <a:pt x="9838" y="9582"/>
                  <a:pt x="9817" y="9534"/>
                </a:cubicBezTo>
                <a:lnTo>
                  <a:pt x="9820" y="9503"/>
                </a:lnTo>
                <a:cubicBezTo>
                  <a:pt x="9755" y="9494"/>
                  <a:pt x="9766" y="9676"/>
                  <a:pt x="9731" y="9744"/>
                </a:cubicBezTo>
                <a:cubicBezTo>
                  <a:pt x="9692" y="9824"/>
                  <a:pt x="9616" y="9849"/>
                  <a:pt x="9584" y="9950"/>
                </a:cubicBezTo>
                <a:cubicBezTo>
                  <a:pt x="9487" y="10299"/>
                  <a:pt x="9619" y="10152"/>
                  <a:pt x="9509" y="10398"/>
                </a:cubicBezTo>
                <a:lnTo>
                  <a:pt x="9443" y="10501"/>
                </a:lnTo>
                <a:cubicBezTo>
                  <a:pt x="9413" y="10550"/>
                  <a:pt x="9363" y="10528"/>
                  <a:pt x="9344" y="10594"/>
                </a:cubicBezTo>
                <a:cubicBezTo>
                  <a:pt x="9334" y="10695"/>
                  <a:pt x="9311" y="10732"/>
                  <a:pt x="9269" y="10790"/>
                </a:cubicBezTo>
                <a:cubicBezTo>
                  <a:pt x="9241" y="10878"/>
                  <a:pt x="9251" y="11002"/>
                  <a:pt x="9201" y="11064"/>
                </a:cubicBezTo>
                <a:cubicBezTo>
                  <a:pt x="9193" y="11077"/>
                  <a:pt x="9177" y="11100"/>
                  <a:pt x="9175" y="11122"/>
                </a:cubicBezTo>
                <a:lnTo>
                  <a:pt x="9186" y="11099"/>
                </a:lnTo>
                <a:cubicBezTo>
                  <a:pt x="9174" y="11159"/>
                  <a:pt x="9159" y="11226"/>
                  <a:pt x="9145" y="11286"/>
                </a:cubicBezTo>
                <a:cubicBezTo>
                  <a:pt x="9113" y="11325"/>
                  <a:pt x="9107" y="11427"/>
                  <a:pt x="9111" y="11491"/>
                </a:cubicBezTo>
                <a:lnTo>
                  <a:pt x="9116" y="11458"/>
                </a:lnTo>
                <a:cubicBezTo>
                  <a:pt x="9122" y="11462"/>
                  <a:pt x="9128" y="11485"/>
                  <a:pt x="9130" y="11494"/>
                </a:cubicBezTo>
                <a:lnTo>
                  <a:pt x="9140" y="11517"/>
                </a:lnTo>
                <a:cubicBezTo>
                  <a:pt x="9140" y="11515"/>
                  <a:pt x="9141" y="11506"/>
                  <a:pt x="9142" y="11503"/>
                </a:cubicBezTo>
                <a:cubicBezTo>
                  <a:pt x="9167" y="11543"/>
                  <a:pt x="9162" y="11612"/>
                  <a:pt x="9147" y="11660"/>
                </a:cubicBezTo>
                <a:cubicBezTo>
                  <a:pt x="9149" y="11659"/>
                  <a:pt x="9153" y="11658"/>
                  <a:pt x="9155" y="11656"/>
                </a:cubicBezTo>
                <a:lnTo>
                  <a:pt x="9152" y="11667"/>
                </a:lnTo>
                <a:cubicBezTo>
                  <a:pt x="9150" y="11668"/>
                  <a:pt x="9147" y="11673"/>
                  <a:pt x="9145" y="11675"/>
                </a:cubicBezTo>
                <a:cubicBezTo>
                  <a:pt x="9179" y="11773"/>
                  <a:pt x="9179" y="11882"/>
                  <a:pt x="9152" y="11988"/>
                </a:cubicBezTo>
                <a:cubicBezTo>
                  <a:pt x="9139" y="12082"/>
                  <a:pt x="9143" y="12210"/>
                  <a:pt x="9081" y="12251"/>
                </a:cubicBezTo>
                <a:cubicBezTo>
                  <a:pt x="9083" y="12255"/>
                  <a:pt x="9085" y="12259"/>
                  <a:pt x="9087" y="12263"/>
                </a:cubicBezTo>
                <a:lnTo>
                  <a:pt x="9095" y="12257"/>
                </a:lnTo>
                <a:cubicBezTo>
                  <a:pt x="9108" y="12277"/>
                  <a:pt x="9122" y="12313"/>
                  <a:pt x="9126" y="12343"/>
                </a:cubicBezTo>
                <a:cubicBezTo>
                  <a:pt x="9128" y="12343"/>
                  <a:pt x="9135" y="12340"/>
                  <a:pt x="9137" y="12339"/>
                </a:cubicBezTo>
                <a:lnTo>
                  <a:pt x="9129" y="12351"/>
                </a:lnTo>
                <a:cubicBezTo>
                  <a:pt x="9133" y="12374"/>
                  <a:pt x="9143" y="12401"/>
                  <a:pt x="9149" y="12423"/>
                </a:cubicBezTo>
                <a:cubicBezTo>
                  <a:pt x="9164" y="12410"/>
                  <a:pt x="9193" y="12399"/>
                  <a:pt x="9209" y="12409"/>
                </a:cubicBezTo>
                <a:cubicBezTo>
                  <a:pt x="9199" y="12411"/>
                  <a:pt x="9176" y="12416"/>
                  <a:pt x="9167" y="12419"/>
                </a:cubicBezTo>
                <a:lnTo>
                  <a:pt x="9163" y="12431"/>
                </a:lnTo>
                <a:cubicBezTo>
                  <a:pt x="9152" y="12434"/>
                  <a:pt x="9142" y="12433"/>
                  <a:pt x="9137" y="12413"/>
                </a:cubicBezTo>
                <a:lnTo>
                  <a:pt x="9128" y="12414"/>
                </a:lnTo>
                <a:cubicBezTo>
                  <a:pt x="9125" y="12422"/>
                  <a:pt x="9128" y="12450"/>
                  <a:pt x="9128" y="12458"/>
                </a:cubicBezTo>
                <a:cubicBezTo>
                  <a:pt x="9128" y="12474"/>
                  <a:pt x="9125" y="12503"/>
                  <a:pt x="9130" y="12516"/>
                </a:cubicBezTo>
                <a:lnTo>
                  <a:pt x="9134" y="12515"/>
                </a:lnTo>
                <a:lnTo>
                  <a:pt x="9137" y="12507"/>
                </a:lnTo>
                <a:lnTo>
                  <a:pt x="9141" y="12505"/>
                </a:lnTo>
                <a:lnTo>
                  <a:pt x="9147" y="12517"/>
                </a:lnTo>
                <a:cubicBezTo>
                  <a:pt x="9140" y="12515"/>
                  <a:pt x="9130" y="12518"/>
                  <a:pt x="9127" y="12531"/>
                </a:cubicBezTo>
                <a:lnTo>
                  <a:pt x="9131" y="12545"/>
                </a:lnTo>
                <a:cubicBezTo>
                  <a:pt x="9139" y="12555"/>
                  <a:pt x="9150" y="12562"/>
                  <a:pt x="9159" y="12559"/>
                </a:cubicBezTo>
                <a:cubicBezTo>
                  <a:pt x="9148" y="12582"/>
                  <a:pt x="9162" y="12604"/>
                  <a:pt x="9176" y="12596"/>
                </a:cubicBezTo>
                <a:lnTo>
                  <a:pt x="9180" y="12600"/>
                </a:lnTo>
                <a:lnTo>
                  <a:pt x="9177" y="12615"/>
                </a:lnTo>
                <a:cubicBezTo>
                  <a:pt x="9188" y="12621"/>
                  <a:pt x="9197" y="12604"/>
                  <a:pt x="9205" y="12597"/>
                </a:cubicBezTo>
                <a:cubicBezTo>
                  <a:pt x="9212" y="12594"/>
                  <a:pt x="9223" y="12597"/>
                  <a:pt x="9229" y="12592"/>
                </a:cubicBezTo>
                <a:lnTo>
                  <a:pt x="9224" y="12602"/>
                </a:lnTo>
                <a:lnTo>
                  <a:pt x="9209" y="12605"/>
                </a:lnTo>
                <a:lnTo>
                  <a:pt x="9204" y="12616"/>
                </a:lnTo>
                <a:lnTo>
                  <a:pt x="9205" y="12630"/>
                </a:lnTo>
                <a:cubicBezTo>
                  <a:pt x="9213" y="12633"/>
                  <a:pt x="9223" y="12628"/>
                  <a:pt x="9230" y="12637"/>
                </a:cubicBezTo>
                <a:cubicBezTo>
                  <a:pt x="9221" y="12638"/>
                  <a:pt x="9210" y="12644"/>
                  <a:pt x="9205" y="12661"/>
                </a:cubicBezTo>
                <a:cubicBezTo>
                  <a:pt x="9208" y="12661"/>
                  <a:pt x="9211" y="12663"/>
                  <a:pt x="9213" y="12662"/>
                </a:cubicBezTo>
                <a:lnTo>
                  <a:pt x="9210" y="12677"/>
                </a:lnTo>
                <a:cubicBezTo>
                  <a:pt x="9212" y="12682"/>
                  <a:pt x="9217" y="12691"/>
                  <a:pt x="9219" y="12694"/>
                </a:cubicBezTo>
                <a:lnTo>
                  <a:pt x="9221" y="12706"/>
                </a:lnTo>
                <a:cubicBezTo>
                  <a:pt x="9223" y="12702"/>
                  <a:pt x="9228" y="12697"/>
                  <a:pt x="9231" y="12693"/>
                </a:cubicBezTo>
                <a:cubicBezTo>
                  <a:pt x="9226" y="12707"/>
                  <a:pt x="9233" y="12717"/>
                  <a:pt x="9232" y="12733"/>
                </a:cubicBezTo>
                <a:cubicBezTo>
                  <a:pt x="9236" y="12731"/>
                  <a:pt x="9238" y="12719"/>
                  <a:pt x="9241" y="12714"/>
                </a:cubicBezTo>
                <a:cubicBezTo>
                  <a:pt x="9249" y="12715"/>
                  <a:pt x="9251" y="12738"/>
                  <a:pt x="9253" y="12748"/>
                </a:cubicBezTo>
                <a:lnTo>
                  <a:pt x="9259" y="12739"/>
                </a:lnTo>
                <a:cubicBezTo>
                  <a:pt x="9255" y="12775"/>
                  <a:pt x="9273" y="12818"/>
                  <a:pt x="9292" y="12816"/>
                </a:cubicBezTo>
                <a:cubicBezTo>
                  <a:pt x="9294" y="12830"/>
                  <a:pt x="9300" y="12845"/>
                  <a:pt x="9309" y="12846"/>
                </a:cubicBezTo>
                <a:lnTo>
                  <a:pt x="9313" y="12840"/>
                </a:lnTo>
                <a:cubicBezTo>
                  <a:pt x="9314" y="12854"/>
                  <a:pt x="9316" y="12875"/>
                  <a:pt x="9313" y="12888"/>
                </a:cubicBezTo>
                <a:cubicBezTo>
                  <a:pt x="9341" y="12889"/>
                  <a:pt x="9329" y="12960"/>
                  <a:pt x="9351" y="12967"/>
                </a:cubicBezTo>
                <a:cubicBezTo>
                  <a:pt x="9346" y="12970"/>
                  <a:pt x="9340" y="12979"/>
                  <a:pt x="9340" y="12989"/>
                </a:cubicBezTo>
                <a:lnTo>
                  <a:pt x="9343" y="13000"/>
                </a:lnTo>
                <a:cubicBezTo>
                  <a:pt x="9348" y="13004"/>
                  <a:pt x="9355" y="12998"/>
                  <a:pt x="9360" y="12995"/>
                </a:cubicBezTo>
                <a:cubicBezTo>
                  <a:pt x="9360" y="13007"/>
                  <a:pt x="9353" y="13013"/>
                  <a:pt x="9350" y="13023"/>
                </a:cubicBezTo>
                <a:cubicBezTo>
                  <a:pt x="9348" y="13022"/>
                  <a:pt x="9345" y="13021"/>
                  <a:pt x="9344" y="13018"/>
                </a:cubicBezTo>
                <a:lnTo>
                  <a:pt x="9342" y="13019"/>
                </a:lnTo>
                <a:lnTo>
                  <a:pt x="9340" y="13017"/>
                </a:lnTo>
                <a:lnTo>
                  <a:pt x="9340" y="13017"/>
                </a:lnTo>
                <a:cubicBezTo>
                  <a:pt x="9338" y="13039"/>
                  <a:pt x="9351" y="13050"/>
                  <a:pt x="9358" y="13062"/>
                </a:cubicBezTo>
                <a:cubicBezTo>
                  <a:pt x="9360" y="13087"/>
                  <a:pt x="9369" y="13120"/>
                  <a:pt x="9386" y="13103"/>
                </a:cubicBezTo>
                <a:cubicBezTo>
                  <a:pt x="9385" y="13108"/>
                  <a:pt x="9386" y="13139"/>
                  <a:pt x="9386" y="13144"/>
                </a:cubicBezTo>
                <a:cubicBezTo>
                  <a:pt x="9496" y="13228"/>
                  <a:pt x="9566" y="13452"/>
                  <a:pt x="9684" y="13512"/>
                </a:cubicBezTo>
                <a:cubicBezTo>
                  <a:pt x="9724" y="13479"/>
                  <a:pt x="9787" y="13422"/>
                  <a:pt x="9833" y="13418"/>
                </a:cubicBezTo>
                <a:cubicBezTo>
                  <a:pt x="9828" y="13413"/>
                  <a:pt x="9820" y="13415"/>
                  <a:pt x="9815" y="13416"/>
                </a:cubicBezTo>
                <a:cubicBezTo>
                  <a:pt x="9823" y="13401"/>
                  <a:pt x="9834" y="13414"/>
                  <a:pt x="9844" y="13417"/>
                </a:cubicBezTo>
                <a:cubicBezTo>
                  <a:pt x="9852" y="13419"/>
                  <a:pt x="9886" y="13408"/>
                  <a:pt x="9895" y="13406"/>
                </a:cubicBezTo>
                <a:cubicBezTo>
                  <a:pt x="9886" y="13398"/>
                  <a:pt x="9870" y="13404"/>
                  <a:pt x="9860" y="13406"/>
                </a:cubicBezTo>
                <a:cubicBezTo>
                  <a:pt x="9882" y="13367"/>
                  <a:pt x="9933" y="13457"/>
                  <a:pt x="9944" y="13395"/>
                </a:cubicBezTo>
                <a:lnTo>
                  <a:pt x="9948" y="13392"/>
                </a:lnTo>
                <a:cubicBezTo>
                  <a:pt x="9946" y="13404"/>
                  <a:pt x="9949" y="13416"/>
                  <a:pt x="9956" y="13418"/>
                </a:cubicBezTo>
                <a:cubicBezTo>
                  <a:pt x="9952" y="13420"/>
                  <a:pt x="9946" y="13413"/>
                  <a:pt x="9943" y="13420"/>
                </a:cubicBezTo>
                <a:cubicBezTo>
                  <a:pt x="9966" y="13425"/>
                  <a:pt x="9995" y="13446"/>
                  <a:pt x="10015" y="13462"/>
                </a:cubicBezTo>
                <a:cubicBezTo>
                  <a:pt x="10061" y="13426"/>
                  <a:pt x="10112" y="13376"/>
                  <a:pt x="10159" y="13343"/>
                </a:cubicBezTo>
                <a:cubicBezTo>
                  <a:pt x="10204" y="13352"/>
                  <a:pt x="10188" y="13311"/>
                  <a:pt x="10222" y="13294"/>
                </a:cubicBezTo>
                <a:cubicBezTo>
                  <a:pt x="10258" y="13274"/>
                  <a:pt x="10303" y="13272"/>
                  <a:pt x="10339" y="13267"/>
                </a:cubicBezTo>
                <a:cubicBezTo>
                  <a:pt x="10346" y="13255"/>
                  <a:pt x="10353" y="13242"/>
                  <a:pt x="10364" y="13244"/>
                </a:cubicBezTo>
                <a:lnTo>
                  <a:pt x="10346" y="13263"/>
                </a:lnTo>
                <a:cubicBezTo>
                  <a:pt x="10389" y="13266"/>
                  <a:pt x="10430" y="13280"/>
                  <a:pt x="10450" y="13358"/>
                </a:cubicBezTo>
                <a:lnTo>
                  <a:pt x="10454" y="13360"/>
                </a:lnTo>
                <a:lnTo>
                  <a:pt x="10459" y="13349"/>
                </a:lnTo>
                <a:cubicBezTo>
                  <a:pt x="10460" y="13356"/>
                  <a:pt x="10463" y="13361"/>
                  <a:pt x="10467" y="13360"/>
                </a:cubicBezTo>
                <a:cubicBezTo>
                  <a:pt x="10463" y="13362"/>
                  <a:pt x="10457" y="13364"/>
                  <a:pt x="10453" y="13366"/>
                </a:cubicBezTo>
                <a:lnTo>
                  <a:pt x="10451" y="13370"/>
                </a:lnTo>
                <a:lnTo>
                  <a:pt x="10454" y="13380"/>
                </a:lnTo>
                <a:cubicBezTo>
                  <a:pt x="10459" y="13384"/>
                  <a:pt x="10467" y="13383"/>
                  <a:pt x="10472" y="13377"/>
                </a:cubicBezTo>
                <a:cubicBezTo>
                  <a:pt x="10469" y="13387"/>
                  <a:pt x="10462" y="13397"/>
                  <a:pt x="10460" y="13409"/>
                </a:cubicBezTo>
                <a:lnTo>
                  <a:pt x="10468" y="13416"/>
                </a:lnTo>
                <a:cubicBezTo>
                  <a:pt x="10467" y="13416"/>
                  <a:pt x="10464" y="13418"/>
                  <a:pt x="10463" y="13418"/>
                </a:cubicBezTo>
                <a:cubicBezTo>
                  <a:pt x="10469" y="13458"/>
                  <a:pt x="10484" y="13519"/>
                  <a:pt x="10511" y="13517"/>
                </a:cubicBezTo>
                <a:lnTo>
                  <a:pt x="10516" y="13502"/>
                </a:lnTo>
                <a:lnTo>
                  <a:pt x="10517" y="13516"/>
                </a:lnTo>
                <a:lnTo>
                  <a:pt x="10524" y="13517"/>
                </a:lnTo>
                <a:lnTo>
                  <a:pt x="10531" y="13511"/>
                </a:lnTo>
                <a:lnTo>
                  <a:pt x="10534" y="13497"/>
                </a:lnTo>
                <a:cubicBezTo>
                  <a:pt x="10535" y="13514"/>
                  <a:pt x="10544" y="13515"/>
                  <a:pt x="10551" y="13509"/>
                </a:cubicBezTo>
                <a:cubicBezTo>
                  <a:pt x="10547" y="13498"/>
                  <a:pt x="10547" y="13480"/>
                  <a:pt x="10546" y="13467"/>
                </a:cubicBezTo>
                <a:cubicBezTo>
                  <a:pt x="10549" y="13476"/>
                  <a:pt x="10550" y="13491"/>
                  <a:pt x="10553" y="13501"/>
                </a:cubicBezTo>
                <a:lnTo>
                  <a:pt x="10558" y="13506"/>
                </a:lnTo>
                <a:lnTo>
                  <a:pt x="10565" y="13503"/>
                </a:lnTo>
                <a:cubicBezTo>
                  <a:pt x="10570" y="13494"/>
                  <a:pt x="10569" y="13478"/>
                  <a:pt x="10564" y="13468"/>
                </a:cubicBezTo>
                <a:cubicBezTo>
                  <a:pt x="10570" y="13476"/>
                  <a:pt x="10579" y="13489"/>
                  <a:pt x="10587" y="13488"/>
                </a:cubicBezTo>
                <a:lnTo>
                  <a:pt x="10592" y="13475"/>
                </a:lnTo>
                <a:cubicBezTo>
                  <a:pt x="10595" y="13505"/>
                  <a:pt x="10625" y="13484"/>
                  <a:pt x="10635" y="13484"/>
                </a:cubicBezTo>
                <a:lnTo>
                  <a:pt x="10638" y="13476"/>
                </a:lnTo>
                <a:cubicBezTo>
                  <a:pt x="10637" y="13469"/>
                  <a:pt x="10636" y="13452"/>
                  <a:pt x="10635" y="13444"/>
                </a:cubicBezTo>
                <a:cubicBezTo>
                  <a:pt x="10640" y="13451"/>
                  <a:pt x="10647" y="13469"/>
                  <a:pt x="10654" y="13463"/>
                </a:cubicBezTo>
                <a:lnTo>
                  <a:pt x="10653" y="13481"/>
                </a:lnTo>
                <a:lnTo>
                  <a:pt x="10657" y="13488"/>
                </a:lnTo>
                <a:lnTo>
                  <a:pt x="10661" y="13487"/>
                </a:lnTo>
                <a:lnTo>
                  <a:pt x="10660" y="13474"/>
                </a:lnTo>
                <a:cubicBezTo>
                  <a:pt x="10663" y="13480"/>
                  <a:pt x="10671" y="13481"/>
                  <a:pt x="10675" y="13487"/>
                </a:cubicBezTo>
                <a:cubicBezTo>
                  <a:pt x="10676" y="13520"/>
                  <a:pt x="10684" y="13565"/>
                  <a:pt x="10708" y="13561"/>
                </a:cubicBezTo>
                <a:lnTo>
                  <a:pt x="10710" y="13557"/>
                </a:lnTo>
                <a:lnTo>
                  <a:pt x="10710" y="13546"/>
                </a:lnTo>
                <a:cubicBezTo>
                  <a:pt x="10713" y="13549"/>
                  <a:pt x="10718" y="13551"/>
                  <a:pt x="10722" y="13547"/>
                </a:cubicBezTo>
                <a:cubicBezTo>
                  <a:pt x="10718" y="13555"/>
                  <a:pt x="10721" y="13566"/>
                  <a:pt x="10725" y="13572"/>
                </a:cubicBezTo>
                <a:cubicBezTo>
                  <a:pt x="10721" y="13569"/>
                  <a:pt x="10717" y="13572"/>
                  <a:pt x="10714" y="13578"/>
                </a:cubicBezTo>
                <a:cubicBezTo>
                  <a:pt x="10716" y="13589"/>
                  <a:pt x="10719" y="13603"/>
                  <a:pt x="10727" y="13599"/>
                </a:cubicBezTo>
                <a:lnTo>
                  <a:pt x="10724" y="13610"/>
                </a:lnTo>
                <a:cubicBezTo>
                  <a:pt x="10748" y="13672"/>
                  <a:pt x="10727" y="13757"/>
                  <a:pt x="10722" y="13824"/>
                </a:cubicBezTo>
                <a:cubicBezTo>
                  <a:pt x="10719" y="13848"/>
                  <a:pt x="10701" y="13870"/>
                  <a:pt x="10707" y="13895"/>
                </a:cubicBezTo>
                <a:cubicBezTo>
                  <a:pt x="10708" y="13897"/>
                  <a:pt x="10711" y="13900"/>
                  <a:pt x="10713" y="13901"/>
                </a:cubicBezTo>
                <a:lnTo>
                  <a:pt x="10716" y="13909"/>
                </a:lnTo>
                <a:cubicBezTo>
                  <a:pt x="10716" y="13925"/>
                  <a:pt x="10721" y="13944"/>
                  <a:pt x="10718" y="13960"/>
                </a:cubicBezTo>
                <a:lnTo>
                  <a:pt x="10716" y="13961"/>
                </a:lnTo>
                <a:cubicBezTo>
                  <a:pt x="10715" y="13959"/>
                  <a:pt x="10712" y="13956"/>
                  <a:pt x="10710" y="13954"/>
                </a:cubicBezTo>
                <a:lnTo>
                  <a:pt x="10706" y="13955"/>
                </a:lnTo>
                <a:lnTo>
                  <a:pt x="10701" y="13963"/>
                </a:lnTo>
                <a:cubicBezTo>
                  <a:pt x="10704" y="13998"/>
                  <a:pt x="10725" y="14005"/>
                  <a:pt x="10741" y="14009"/>
                </a:cubicBezTo>
                <a:cubicBezTo>
                  <a:pt x="10735" y="14010"/>
                  <a:pt x="10729" y="14015"/>
                  <a:pt x="10728" y="14026"/>
                </a:cubicBezTo>
                <a:cubicBezTo>
                  <a:pt x="10719" y="14016"/>
                  <a:pt x="10704" y="14014"/>
                  <a:pt x="10702" y="13991"/>
                </a:cubicBezTo>
                <a:cubicBezTo>
                  <a:pt x="10697" y="14004"/>
                  <a:pt x="10697" y="14053"/>
                  <a:pt x="10697" y="14069"/>
                </a:cubicBezTo>
                <a:cubicBezTo>
                  <a:pt x="10693" y="14094"/>
                  <a:pt x="10677" y="14131"/>
                  <a:pt x="10663" y="14102"/>
                </a:cubicBezTo>
                <a:cubicBezTo>
                  <a:pt x="10667" y="14123"/>
                  <a:pt x="10679" y="14177"/>
                  <a:pt x="10689" y="14192"/>
                </a:cubicBezTo>
                <a:lnTo>
                  <a:pt x="10701" y="14190"/>
                </a:lnTo>
                <a:lnTo>
                  <a:pt x="10697" y="14206"/>
                </a:lnTo>
                <a:cubicBezTo>
                  <a:pt x="10700" y="14215"/>
                  <a:pt x="10708" y="14215"/>
                  <a:pt x="10712" y="14223"/>
                </a:cubicBezTo>
                <a:cubicBezTo>
                  <a:pt x="10699" y="14237"/>
                  <a:pt x="10689" y="14204"/>
                  <a:pt x="10683" y="14188"/>
                </a:cubicBezTo>
                <a:cubicBezTo>
                  <a:pt x="10687" y="14214"/>
                  <a:pt x="10693" y="14247"/>
                  <a:pt x="10708" y="14257"/>
                </a:cubicBezTo>
                <a:lnTo>
                  <a:pt x="10710" y="14266"/>
                </a:lnTo>
                <a:cubicBezTo>
                  <a:pt x="10707" y="14262"/>
                  <a:pt x="10702" y="14260"/>
                  <a:pt x="10698" y="14258"/>
                </a:cubicBezTo>
                <a:cubicBezTo>
                  <a:pt x="10708" y="14294"/>
                  <a:pt x="10724" y="14323"/>
                  <a:pt x="10744" y="14336"/>
                </a:cubicBezTo>
                <a:cubicBezTo>
                  <a:pt x="10737" y="14343"/>
                  <a:pt x="10731" y="14331"/>
                  <a:pt x="10724" y="14327"/>
                </a:cubicBezTo>
                <a:cubicBezTo>
                  <a:pt x="10776" y="14441"/>
                  <a:pt x="10866" y="14553"/>
                  <a:pt x="10871" y="14708"/>
                </a:cubicBezTo>
                <a:cubicBezTo>
                  <a:pt x="10872" y="14718"/>
                  <a:pt x="10883" y="14738"/>
                  <a:pt x="10886" y="14745"/>
                </a:cubicBezTo>
                <a:cubicBezTo>
                  <a:pt x="10893" y="14745"/>
                  <a:pt x="10905" y="14738"/>
                  <a:pt x="10911" y="14732"/>
                </a:cubicBezTo>
                <a:lnTo>
                  <a:pt x="10926" y="14733"/>
                </a:lnTo>
                <a:cubicBezTo>
                  <a:pt x="10914" y="14750"/>
                  <a:pt x="10896" y="14753"/>
                  <a:pt x="10882" y="14759"/>
                </a:cubicBezTo>
                <a:cubicBezTo>
                  <a:pt x="10883" y="14841"/>
                  <a:pt x="10979" y="15036"/>
                  <a:pt x="10925" y="15111"/>
                </a:cubicBezTo>
                <a:cubicBezTo>
                  <a:pt x="10920" y="15166"/>
                  <a:pt x="10951" y="15259"/>
                  <a:pt x="10964" y="15306"/>
                </a:cubicBezTo>
                <a:cubicBezTo>
                  <a:pt x="11002" y="15507"/>
                  <a:pt x="10916" y="15530"/>
                  <a:pt x="10893" y="15678"/>
                </a:cubicBezTo>
                <a:cubicBezTo>
                  <a:pt x="10890" y="15693"/>
                  <a:pt x="10864" y="15913"/>
                  <a:pt x="10860" y="15918"/>
                </a:cubicBezTo>
                <a:cubicBezTo>
                  <a:pt x="10833" y="16038"/>
                  <a:pt x="10837" y="16245"/>
                  <a:pt x="10893" y="16346"/>
                </a:cubicBezTo>
                <a:cubicBezTo>
                  <a:pt x="10906" y="16392"/>
                  <a:pt x="10941" y="16536"/>
                  <a:pt x="10948" y="16584"/>
                </a:cubicBezTo>
                <a:cubicBezTo>
                  <a:pt x="10963" y="16640"/>
                  <a:pt x="11020" y="16777"/>
                  <a:pt x="11012" y="16844"/>
                </a:cubicBezTo>
                <a:lnTo>
                  <a:pt x="11008" y="16839"/>
                </a:lnTo>
                <a:cubicBezTo>
                  <a:pt x="11015" y="17050"/>
                  <a:pt x="11033" y="17280"/>
                  <a:pt x="11075" y="17479"/>
                </a:cubicBezTo>
                <a:cubicBezTo>
                  <a:pt x="11094" y="17552"/>
                  <a:pt x="11140" y="17599"/>
                  <a:pt x="11155" y="17677"/>
                </a:cubicBezTo>
                <a:cubicBezTo>
                  <a:pt x="11155" y="17677"/>
                  <a:pt x="11186" y="17845"/>
                  <a:pt x="11186" y="17845"/>
                </a:cubicBezTo>
                <a:cubicBezTo>
                  <a:pt x="11200" y="17905"/>
                  <a:pt x="11286" y="18107"/>
                  <a:pt x="11218" y="18129"/>
                </a:cubicBezTo>
                <a:lnTo>
                  <a:pt x="11214" y="18145"/>
                </a:lnTo>
                <a:cubicBezTo>
                  <a:pt x="11217" y="18193"/>
                  <a:pt x="11265" y="18248"/>
                  <a:pt x="11244" y="18299"/>
                </a:cubicBezTo>
                <a:cubicBezTo>
                  <a:pt x="11241" y="18316"/>
                  <a:pt x="11244" y="18335"/>
                  <a:pt x="11250" y="18348"/>
                </a:cubicBezTo>
                <a:cubicBezTo>
                  <a:pt x="11247" y="18325"/>
                  <a:pt x="11256" y="18302"/>
                  <a:pt x="11269" y="18313"/>
                </a:cubicBezTo>
                <a:cubicBezTo>
                  <a:pt x="11270" y="18367"/>
                  <a:pt x="11293" y="18337"/>
                  <a:pt x="11303" y="18371"/>
                </a:cubicBezTo>
                <a:lnTo>
                  <a:pt x="11301" y="18384"/>
                </a:lnTo>
                <a:cubicBezTo>
                  <a:pt x="11334" y="18397"/>
                  <a:pt x="11342" y="18429"/>
                  <a:pt x="11369" y="18370"/>
                </a:cubicBezTo>
                <a:cubicBezTo>
                  <a:pt x="11391" y="18347"/>
                  <a:pt x="11418" y="18356"/>
                  <a:pt x="11442" y="18351"/>
                </a:cubicBezTo>
                <a:cubicBezTo>
                  <a:pt x="11461" y="18341"/>
                  <a:pt x="11480" y="18303"/>
                  <a:pt x="11502" y="18306"/>
                </a:cubicBezTo>
                <a:cubicBezTo>
                  <a:pt x="11542" y="18319"/>
                  <a:pt x="11580" y="18285"/>
                  <a:pt x="11619" y="18323"/>
                </a:cubicBezTo>
                <a:cubicBezTo>
                  <a:pt x="11634" y="18329"/>
                  <a:pt x="11639" y="18297"/>
                  <a:pt x="11654" y="18296"/>
                </a:cubicBezTo>
                <a:cubicBezTo>
                  <a:pt x="11671" y="18301"/>
                  <a:pt x="11686" y="18318"/>
                  <a:pt x="11689" y="18273"/>
                </a:cubicBezTo>
                <a:cubicBezTo>
                  <a:pt x="11698" y="18253"/>
                  <a:pt x="11714" y="18267"/>
                  <a:pt x="11726" y="18267"/>
                </a:cubicBezTo>
                <a:cubicBezTo>
                  <a:pt x="11740" y="18267"/>
                  <a:pt x="11759" y="18246"/>
                  <a:pt x="11770" y="18234"/>
                </a:cubicBezTo>
                <a:cubicBezTo>
                  <a:pt x="11830" y="18163"/>
                  <a:pt x="11913" y="18007"/>
                  <a:pt x="11962" y="17911"/>
                </a:cubicBezTo>
                <a:cubicBezTo>
                  <a:pt x="11965" y="17900"/>
                  <a:pt x="12037" y="17666"/>
                  <a:pt x="12040" y="17668"/>
                </a:cubicBezTo>
                <a:cubicBezTo>
                  <a:pt x="12114" y="17585"/>
                  <a:pt x="12115" y="17401"/>
                  <a:pt x="12124" y="17259"/>
                </a:cubicBezTo>
                <a:cubicBezTo>
                  <a:pt x="12120" y="17264"/>
                  <a:pt x="12118" y="17275"/>
                  <a:pt x="12118" y="17284"/>
                </a:cubicBezTo>
                <a:cubicBezTo>
                  <a:pt x="12058" y="17117"/>
                  <a:pt x="12302" y="17127"/>
                  <a:pt x="12277" y="16958"/>
                </a:cubicBezTo>
                <a:lnTo>
                  <a:pt x="12274" y="16960"/>
                </a:lnTo>
                <a:lnTo>
                  <a:pt x="12272" y="16959"/>
                </a:lnTo>
                <a:cubicBezTo>
                  <a:pt x="12266" y="16927"/>
                  <a:pt x="12280" y="16885"/>
                  <a:pt x="12281" y="16853"/>
                </a:cubicBezTo>
                <a:cubicBezTo>
                  <a:pt x="12274" y="16818"/>
                  <a:pt x="12283" y="16776"/>
                  <a:pt x="12276" y="16742"/>
                </a:cubicBezTo>
                <a:cubicBezTo>
                  <a:pt x="12273" y="16746"/>
                  <a:pt x="12271" y="16778"/>
                  <a:pt x="12270" y="16783"/>
                </a:cubicBezTo>
                <a:cubicBezTo>
                  <a:pt x="12263" y="16701"/>
                  <a:pt x="12254" y="16593"/>
                  <a:pt x="12229" y="16520"/>
                </a:cubicBezTo>
                <a:cubicBezTo>
                  <a:pt x="12229" y="16491"/>
                  <a:pt x="12238" y="16455"/>
                  <a:pt x="12226" y="16432"/>
                </a:cubicBezTo>
                <a:cubicBezTo>
                  <a:pt x="12268" y="16473"/>
                  <a:pt x="12282" y="16329"/>
                  <a:pt x="12322" y="16320"/>
                </a:cubicBezTo>
                <a:lnTo>
                  <a:pt x="12323" y="16307"/>
                </a:lnTo>
                <a:lnTo>
                  <a:pt x="12330" y="16309"/>
                </a:lnTo>
                <a:cubicBezTo>
                  <a:pt x="12401" y="16070"/>
                  <a:pt x="12516" y="16128"/>
                  <a:pt x="12536" y="16003"/>
                </a:cubicBezTo>
                <a:cubicBezTo>
                  <a:pt x="12556" y="15981"/>
                  <a:pt x="12576" y="15920"/>
                  <a:pt x="12586" y="15882"/>
                </a:cubicBezTo>
                <a:cubicBezTo>
                  <a:pt x="12586" y="15844"/>
                  <a:pt x="12607" y="15808"/>
                  <a:pt x="12592" y="15772"/>
                </a:cubicBezTo>
                <a:lnTo>
                  <a:pt x="12588" y="15786"/>
                </a:lnTo>
                <a:cubicBezTo>
                  <a:pt x="12585" y="15772"/>
                  <a:pt x="12598" y="15751"/>
                  <a:pt x="12586" y="15744"/>
                </a:cubicBezTo>
                <a:cubicBezTo>
                  <a:pt x="12581" y="15730"/>
                  <a:pt x="12583" y="15680"/>
                  <a:pt x="12582" y="15665"/>
                </a:cubicBezTo>
                <a:cubicBezTo>
                  <a:pt x="12582" y="15643"/>
                  <a:pt x="12590" y="15602"/>
                  <a:pt x="12575" y="15592"/>
                </a:cubicBezTo>
                <a:lnTo>
                  <a:pt x="12576" y="15586"/>
                </a:lnTo>
                <a:cubicBezTo>
                  <a:pt x="12589" y="15575"/>
                  <a:pt x="12580" y="15532"/>
                  <a:pt x="12579" y="15513"/>
                </a:cubicBezTo>
                <a:cubicBezTo>
                  <a:pt x="12578" y="15463"/>
                  <a:pt x="12568" y="15377"/>
                  <a:pt x="12585" y="15332"/>
                </a:cubicBezTo>
                <a:cubicBezTo>
                  <a:pt x="12582" y="15331"/>
                  <a:pt x="12580" y="15326"/>
                  <a:pt x="12578" y="15324"/>
                </a:cubicBezTo>
                <a:cubicBezTo>
                  <a:pt x="12580" y="15321"/>
                  <a:pt x="12583" y="15315"/>
                  <a:pt x="12586" y="15312"/>
                </a:cubicBezTo>
                <a:cubicBezTo>
                  <a:pt x="12574" y="15279"/>
                  <a:pt x="12554" y="15241"/>
                  <a:pt x="12532" y="15231"/>
                </a:cubicBezTo>
                <a:cubicBezTo>
                  <a:pt x="12536" y="15142"/>
                  <a:pt x="12496" y="15056"/>
                  <a:pt x="12513" y="14965"/>
                </a:cubicBezTo>
                <a:lnTo>
                  <a:pt x="12505" y="14964"/>
                </a:lnTo>
                <a:cubicBezTo>
                  <a:pt x="12499" y="14923"/>
                  <a:pt x="12527" y="14888"/>
                  <a:pt x="12517" y="14854"/>
                </a:cubicBezTo>
                <a:cubicBezTo>
                  <a:pt x="12507" y="14850"/>
                  <a:pt x="12502" y="14840"/>
                  <a:pt x="12499" y="14823"/>
                </a:cubicBezTo>
                <a:cubicBezTo>
                  <a:pt x="12455" y="14777"/>
                  <a:pt x="12495" y="14648"/>
                  <a:pt x="12506" y="14584"/>
                </a:cubicBezTo>
                <a:cubicBezTo>
                  <a:pt x="12532" y="14540"/>
                  <a:pt x="12545" y="14439"/>
                  <a:pt x="12560" y="14380"/>
                </a:cubicBezTo>
                <a:cubicBezTo>
                  <a:pt x="12557" y="14319"/>
                  <a:pt x="12614" y="14342"/>
                  <a:pt x="12602" y="14273"/>
                </a:cubicBezTo>
                <a:cubicBezTo>
                  <a:pt x="12603" y="14274"/>
                  <a:pt x="12605" y="14277"/>
                  <a:pt x="12606" y="14277"/>
                </a:cubicBezTo>
                <a:lnTo>
                  <a:pt x="12607" y="14269"/>
                </a:lnTo>
                <a:cubicBezTo>
                  <a:pt x="12627" y="14270"/>
                  <a:pt x="12638" y="14245"/>
                  <a:pt x="12648" y="14217"/>
                </a:cubicBezTo>
                <a:cubicBezTo>
                  <a:pt x="12656" y="14162"/>
                  <a:pt x="12755" y="13970"/>
                  <a:pt x="12775" y="13923"/>
                </a:cubicBezTo>
                <a:cubicBezTo>
                  <a:pt x="12809" y="13859"/>
                  <a:pt x="12875" y="13786"/>
                  <a:pt x="12913" y="13735"/>
                </a:cubicBezTo>
                <a:cubicBezTo>
                  <a:pt x="13052" y="13480"/>
                  <a:pt x="13152" y="13127"/>
                  <a:pt x="13211" y="12791"/>
                </a:cubicBezTo>
                <a:lnTo>
                  <a:pt x="13220" y="12782"/>
                </a:lnTo>
                <a:lnTo>
                  <a:pt x="13234" y="12785"/>
                </a:lnTo>
                <a:cubicBezTo>
                  <a:pt x="13234" y="12781"/>
                  <a:pt x="13233" y="12775"/>
                  <a:pt x="13231" y="12772"/>
                </a:cubicBezTo>
                <a:cubicBezTo>
                  <a:pt x="13229" y="12769"/>
                  <a:pt x="13225" y="12766"/>
                  <a:pt x="13223" y="12764"/>
                </a:cubicBezTo>
                <a:cubicBezTo>
                  <a:pt x="13223" y="12774"/>
                  <a:pt x="13218" y="12779"/>
                  <a:pt x="13213" y="12777"/>
                </a:cubicBezTo>
                <a:cubicBezTo>
                  <a:pt x="13223" y="12761"/>
                  <a:pt x="13220" y="12725"/>
                  <a:pt x="13219" y="12704"/>
                </a:cubicBezTo>
                <a:cubicBezTo>
                  <a:pt x="13217" y="12686"/>
                  <a:pt x="13225" y="12627"/>
                  <a:pt x="13227" y="12609"/>
                </a:cubicBezTo>
                <a:cubicBezTo>
                  <a:pt x="13198" y="12588"/>
                  <a:pt x="13191" y="12597"/>
                  <a:pt x="13170" y="12631"/>
                </a:cubicBezTo>
                <a:cubicBezTo>
                  <a:pt x="13144" y="12647"/>
                  <a:pt x="13112" y="12674"/>
                  <a:pt x="13085" y="12679"/>
                </a:cubicBezTo>
                <a:cubicBezTo>
                  <a:pt x="13069" y="12666"/>
                  <a:pt x="13049" y="12677"/>
                  <a:pt x="13034" y="12691"/>
                </a:cubicBezTo>
                <a:cubicBezTo>
                  <a:pt x="13026" y="12695"/>
                  <a:pt x="13006" y="12693"/>
                  <a:pt x="12998" y="12691"/>
                </a:cubicBezTo>
                <a:cubicBezTo>
                  <a:pt x="12981" y="12694"/>
                  <a:pt x="12956" y="12740"/>
                  <a:pt x="12939" y="12742"/>
                </a:cubicBezTo>
                <a:cubicBezTo>
                  <a:pt x="12868" y="12708"/>
                  <a:pt x="12873" y="12794"/>
                  <a:pt x="12810" y="12777"/>
                </a:cubicBezTo>
                <a:cubicBezTo>
                  <a:pt x="12786" y="12757"/>
                  <a:pt x="12757" y="12657"/>
                  <a:pt x="12733" y="12641"/>
                </a:cubicBezTo>
                <a:cubicBezTo>
                  <a:pt x="12733" y="12641"/>
                  <a:pt x="12707" y="12647"/>
                  <a:pt x="12707" y="12647"/>
                </a:cubicBezTo>
                <a:lnTo>
                  <a:pt x="12700" y="12641"/>
                </a:lnTo>
                <a:cubicBezTo>
                  <a:pt x="12755" y="12600"/>
                  <a:pt x="12766" y="12568"/>
                  <a:pt x="12729" y="12478"/>
                </a:cubicBezTo>
                <a:lnTo>
                  <a:pt x="12727" y="12489"/>
                </a:lnTo>
                <a:cubicBezTo>
                  <a:pt x="12713" y="12484"/>
                  <a:pt x="12706" y="12442"/>
                  <a:pt x="12693" y="12437"/>
                </a:cubicBezTo>
                <a:cubicBezTo>
                  <a:pt x="12691" y="12391"/>
                  <a:pt x="12665" y="12371"/>
                  <a:pt x="12648" y="12344"/>
                </a:cubicBezTo>
                <a:cubicBezTo>
                  <a:pt x="12640" y="12327"/>
                  <a:pt x="12632" y="12294"/>
                  <a:pt x="12624" y="12278"/>
                </a:cubicBezTo>
                <a:cubicBezTo>
                  <a:pt x="12600" y="12239"/>
                  <a:pt x="12554" y="12237"/>
                  <a:pt x="12548" y="12171"/>
                </a:cubicBezTo>
                <a:lnTo>
                  <a:pt x="12542" y="12165"/>
                </a:lnTo>
                <a:lnTo>
                  <a:pt x="12538" y="12168"/>
                </a:lnTo>
                <a:cubicBezTo>
                  <a:pt x="12536" y="12179"/>
                  <a:pt x="12537" y="12194"/>
                  <a:pt x="12535" y="12205"/>
                </a:cubicBezTo>
                <a:cubicBezTo>
                  <a:pt x="12485" y="12093"/>
                  <a:pt x="12509" y="11884"/>
                  <a:pt x="12437" y="11807"/>
                </a:cubicBezTo>
                <a:cubicBezTo>
                  <a:pt x="12370" y="11721"/>
                  <a:pt x="12381" y="11586"/>
                  <a:pt x="12377" y="11454"/>
                </a:cubicBezTo>
                <a:cubicBezTo>
                  <a:pt x="12378" y="11455"/>
                  <a:pt x="12383" y="11459"/>
                  <a:pt x="12383" y="11461"/>
                </a:cubicBezTo>
                <a:cubicBezTo>
                  <a:pt x="12376" y="11421"/>
                  <a:pt x="12357" y="11386"/>
                  <a:pt x="12360" y="11339"/>
                </a:cubicBezTo>
                <a:cubicBezTo>
                  <a:pt x="12330" y="11256"/>
                  <a:pt x="12264" y="11220"/>
                  <a:pt x="12279" y="11097"/>
                </a:cubicBezTo>
                <a:lnTo>
                  <a:pt x="12295" y="11087"/>
                </a:lnTo>
                <a:cubicBezTo>
                  <a:pt x="12287" y="11072"/>
                  <a:pt x="12263" y="11032"/>
                  <a:pt x="12258" y="11015"/>
                </a:cubicBezTo>
                <a:cubicBezTo>
                  <a:pt x="12231" y="10907"/>
                  <a:pt x="12168" y="10678"/>
                  <a:pt x="12160" y="10563"/>
                </a:cubicBezTo>
                <a:cubicBezTo>
                  <a:pt x="12134" y="10495"/>
                  <a:pt x="12071" y="10371"/>
                  <a:pt x="12101" y="10288"/>
                </a:cubicBezTo>
                <a:cubicBezTo>
                  <a:pt x="12124" y="10386"/>
                  <a:pt x="12144" y="10521"/>
                  <a:pt x="12198" y="10576"/>
                </a:cubicBezTo>
                <a:cubicBezTo>
                  <a:pt x="12223" y="10525"/>
                  <a:pt x="12218" y="10436"/>
                  <a:pt x="12236" y="10374"/>
                </a:cubicBezTo>
                <a:cubicBezTo>
                  <a:pt x="12232" y="10428"/>
                  <a:pt x="12219" y="10496"/>
                  <a:pt x="12217" y="10543"/>
                </a:cubicBezTo>
                <a:lnTo>
                  <a:pt x="12228" y="10533"/>
                </a:lnTo>
                <a:cubicBezTo>
                  <a:pt x="12277" y="10554"/>
                  <a:pt x="12325" y="10817"/>
                  <a:pt x="12356" y="10872"/>
                </a:cubicBezTo>
                <a:cubicBezTo>
                  <a:pt x="12379" y="10914"/>
                  <a:pt x="12369" y="10976"/>
                  <a:pt x="12386" y="11022"/>
                </a:cubicBezTo>
                <a:cubicBezTo>
                  <a:pt x="12390" y="11041"/>
                  <a:pt x="12411" y="11059"/>
                  <a:pt x="12420" y="11068"/>
                </a:cubicBezTo>
                <a:cubicBezTo>
                  <a:pt x="12451" y="11102"/>
                  <a:pt x="12458" y="11180"/>
                  <a:pt x="12477" y="11229"/>
                </a:cubicBezTo>
                <a:lnTo>
                  <a:pt x="12474" y="11229"/>
                </a:lnTo>
                <a:cubicBezTo>
                  <a:pt x="12492" y="11265"/>
                  <a:pt x="12482" y="11316"/>
                  <a:pt x="12480" y="11358"/>
                </a:cubicBezTo>
                <a:cubicBezTo>
                  <a:pt x="12488" y="11386"/>
                  <a:pt x="12491" y="11414"/>
                  <a:pt x="12490" y="11444"/>
                </a:cubicBezTo>
                <a:cubicBezTo>
                  <a:pt x="12492" y="11463"/>
                  <a:pt x="12515" y="11517"/>
                  <a:pt x="12520" y="11534"/>
                </a:cubicBezTo>
                <a:cubicBezTo>
                  <a:pt x="12609" y="11621"/>
                  <a:pt x="12601" y="11756"/>
                  <a:pt x="12656" y="11879"/>
                </a:cubicBezTo>
                <a:cubicBezTo>
                  <a:pt x="12707" y="11956"/>
                  <a:pt x="12711" y="12081"/>
                  <a:pt x="12709" y="12192"/>
                </a:cubicBezTo>
                <a:cubicBezTo>
                  <a:pt x="12708" y="12190"/>
                  <a:pt x="12704" y="12186"/>
                  <a:pt x="12703" y="12184"/>
                </a:cubicBezTo>
                <a:lnTo>
                  <a:pt x="12703" y="12195"/>
                </a:lnTo>
                <a:cubicBezTo>
                  <a:pt x="12724" y="12227"/>
                  <a:pt x="12721" y="12304"/>
                  <a:pt x="12729" y="12348"/>
                </a:cubicBezTo>
                <a:cubicBezTo>
                  <a:pt x="12742" y="12371"/>
                  <a:pt x="12736" y="12412"/>
                  <a:pt x="12738" y="12441"/>
                </a:cubicBezTo>
                <a:cubicBezTo>
                  <a:pt x="12741" y="12462"/>
                  <a:pt x="12751" y="12485"/>
                  <a:pt x="12751" y="12508"/>
                </a:cubicBezTo>
                <a:cubicBezTo>
                  <a:pt x="12761" y="12497"/>
                  <a:pt x="12771" y="12514"/>
                  <a:pt x="12780" y="12518"/>
                </a:cubicBezTo>
                <a:cubicBezTo>
                  <a:pt x="12797" y="12520"/>
                  <a:pt x="12814" y="12491"/>
                  <a:pt x="12832" y="12499"/>
                </a:cubicBezTo>
                <a:cubicBezTo>
                  <a:pt x="12854" y="12484"/>
                  <a:pt x="12871" y="12446"/>
                  <a:pt x="12892" y="12425"/>
                </a:cubicBezTo>
                <a:cubicBezTo>
                  <a:pt x="12936" y="12421"/>
                  <a:pt x="12983" y="12408"/>
                  <a:pt x="13016" y="12350"/>
                </a:cubicBezTo>
                <a:cubicBezTo>
                  <a:pt x="13035" y="12343"/>
                  <a:pt x="13062" y="12355"/>
                  <a:pt x="13075" y="12321"/>
                </a:cubicBezTo>
                <a:cubicBezTo>
                  <a:pt x="13110" y="12224"/>
                  <a:pt x="13231" y="12222"/>
                  <a:pt x="13274" y="12142"/>
                </a:cubicBezTo>
                <a:cubicBezTo>
                  <a:pt x="13268" y="12023"/>
                  <a:pt x="13345" y="12024"/>
                  <a:pt x="13387" y="11981"/>
                </a:cubicBezTo>
                <a:cubicBezTo>
                  <a:pt x="13408" y="11963"/>
                  <a:pt x="13436" y="11988"/>
                  <a:pt x="13454" y="11963"/>
                </a:cubicBezTo>
                <a:cubicBezTo>
                  <a:pt x="13474" y="11764"/>
                  <a:pt x="13526" y="11951"/>
                  <a:pt x="13544" y="11777"/>
                </a:cubicBezTo>
                <a:cubicBezTo>
                  <a:pt x="13557" y="11736"/>
                  <a:pt x="13588" y="11737"/>
                  <a:pt x="13610" y="11726"/>
                </a:cubicBezTo>
                <a:cubicBezTo>
                  <a:pt x="13618" y="11665"/>
                  <a:pt x="13599" y="11554"/>
                  <a:pt x="13641" y="11523"/>
                </a:cubicBezTo>
                <a:lnTo>
                  <a:pt x="13639" y="11542"/>
                </a:lnTo>
                <a:lnTo>
                  <a:pt x="13644" y="11548"/>
                </a:lnTo>
                <a:cubicBezTo>
                  <a:pt x="13662" y="11543"/>
                  <a:pt x="13668" y="11493"/>
                  <a:pt x="13676" y="11469"/>
                </a:cubicBezTo>
                <a:cubicBezTo>
                  <a:pt x="13697" y="11408"/>
                  <a:pt x="13773" y="11300"/>
                  <a:pt x="13708" y="11249"/>
                </a:cubicBezTo>
                <a:cubicBezTo>
                  <a:pt x="13695" y="11217"/>
                  <a:pt x="13682" y="11169"/>
                  <a:pt x="13666" y="11142"/>
                </a:cubicBezTo>
                <a:cubicBezTo>
                  <a:pt x="13550" y="11104"/>
                  <a:pt x="13511" y="10990"/>
                  <a:pt x="13531" y="10779"/>
                </a:cubicBezTo>
                <a:cubicBezTo>
                  <a:pt x="13511" y="10781"/>
                  <a:pt x="13510" y="10832"/>
                  <a:pt x="13497" y="10852"/>
                </a:cubicBezTo>
                <a:cubicBezTo>
                  <a:pt x="13437" y="10940"/>
                  <a:pt x="13414" y="11118"/>
                  <a:pt x="13320" y="11063"/>
                </a:cubicBezTo>
                <a:cubicBezTo>
                  <a:pt x="13298" y="11058"/>
                  <a:pt x="13274" y="11102"/>
                  <a:pt x="13255" y="11082"/>
                </a:cubicBezTo>
                <a:cubicBezTo>
                  <a:pt x="13251" y="11066"/>
                  <a:pt x="13252" y="11047"/>
                  <a:pt x="13241" y="11039"/>
                </a:cubicBezTo>
                <a:lnTo>
                  <a:pt x="13238" y="11046"/>
                </a:lnTo>
                <a:lnTo>
                  <a:pt x="13222" y="11039"/>
                </a:lnTo>
                <a:cubicBezTo>
                  <a:pt x="13224" y="11030"/>
                  <a:pt x="13227" y="11018"/>
                  <a:pt x="13229" y="11009"/>
                </a:cubicBezTo>
                <a:cubicBezTo>
                  <a:pt x="13225" y="11011"/>
                  <a:pt x="13223" y="11005"/>
                  <a:pt x="13220" y="11004"/>
                </a:cubicBezTo>
                <a:cubicBezTo>
                  <a:pt x="13248" y="10996"/>
                  <a:pt x="13243" y="10817"/>
                  <a:pt x="13219" y="10803"/>
                </a:cubicBezTo>
                <a:cubicBezTo>
                  <a:pt x="13197" y="10807"/>
                  <a:pt x="13194" y="10886"/>
                  <a:pt x="13190" y="10914"/>
                </a:cubicBezTo>
                <a:cubicBezTo>
                  <a:pt x="13190" y="10934"/>
                  <a:pt x="13197" y="10960"/>
                  <a:pt x="13192" y="10980"/>
                </a:cubicBezTo>
                <a:cubicBezTo>
                  <a:pt x="13182" y="10960"/>
                  <a:pt x="13178" y="10919"/>
                  <a:pt x="13171" y="10896"/>
                </a:cubicBezTo>
                <a:cubicBezTo>
                  <a:pt x="13162" y="10872"/>
                  <a:pt x="13145" y="10838"/>
                  <a:pt x="13149" y="10806"/>
                </a:cubicBezTo>
                <a:lnTo>
                  <a:pt x="13150" y="10808"/>
                </a:lnTo>
                <a:cubicBezTo>
                  <a:pt x="13164" y="10784"/>
                  <a:pt x="13148" y="10753"/>
                  <a:pt x="13145" y="10729"/>
                </a:cubicBezTo>
                <a:lnTo>
                  <a:pt x="13153" y="10731"/>
                </a:lnTo>
                <a:cubicBezTo>
                  <a:pt x="13138" y="10702"/>
                  <a:pt x="13101" y="10663"/>
                  <a:pt x="13098" y="10621"/>
                </a:cubicBezTo>
                <a:cubicBezTo>
                  <a:pt x="13090" y="10614"/>
                  <a:pt x="13071" y="10604"/>
                  <a:pt x="13074" y="10582"/>
                </a:cubicBezTo>
                <a:cubicBezTo>
                  <a:pt x="13063" y="10524"/>
                  <a:pt x="13039" y="10427"/>
                  <a:pt x="13022" y="10376"/>
                </a:cubicBezTo>
                <a:cubicBezTo>
                  <a:pt x="13019" y="10375"/>
                  <a:pt x="13010" y="10371"/>
                  <a:pt x="13006" y="10368"/>
                </a:cubicBezTo>
                <a:cubicBezTo>
                  <a:pt x="13012" y="10353"/>
                  <a:pt x="13021" y="10335"/>
                  <a:pt x="13032" y="10345"/>
                </a:cubicBezTo>
                <a:cubicBezTo>
                  <a:pt x="13029" y="10328"/>
                  <a:pt x="13022" y="10310"/>
                  <a:pt x="13022" y="10292"/>
                </a:cubicBezTo>
                <a:lnTo>
                  <a:pt x="13029" y="10284"/>
                </a:lnTo>
                <a:cubicBezTo>
                  <a:pt x="13052" y="10302"/>
                  <a:pt x="13085" y="10297"/>
                  <a:pt x="13079" y="10238"/>
                </a:cubicBezTo>
                <a:lnTo>
                  <a:pt x="13085" y="10231"/>
                </a:lnTo>
                <a:lnTo>
                  <a:pt x="13083" y="10224"/>
                </a:lnTo>
                <a:cubicBezTo>
                  <a:pt x="13088" y="10223"/>
                  <a:pt x="13094" y="10225"/>
                  <a:pt x="13097" y="10230"/>
                </a:cubicBezTo>
                <a:lnTo>
                  <a:pt x="13097" y="10237"/>
                </a:lnTo>
                <a:cubicBezTo>
                  <a:pt x="13094" y="10242"/>
                  <a:pt x="13087" y="10239"/>
                  <a:pt x="13083" y="10241"/>
                </a:cubicBezTo>
                <a:cubicBezTo>
                  <a:pt x="13108" y="10288"/>
                  <a:pt x="13116" y="10288"/>
                  <a:pt x="13145" y="10264"/>
                </a:cubicBezTo>
                <a:cubicBezTo>
                  <a:pt x="13154" y="10309"/>
                  <a:pt x="13184" y="10348"/>
                  <a:pt x="13184" y="10396"/>
                </a:cubicBezTo>
                <a:cubicBezTo>
                  <a:pt x="13196" y="10405"/>
                  <a:pt x="13196" y="10417"/>
                  <a:pt x="13198" y="10440"/>
                </a:cubicBezTo>
                <a:cubicBezTo>
                  <a:pt x="13204" y="10448"/>
                  <a:pt x="13210" y="10458"/>
                  <a:pt x="13209" y="10474"/>
                </a:cubicBezTo>
                <a:cubicBezTo>
                  <a:pt x="13220" y="10576"/>
                  <a:pt x="13253" y="10560"/>
                  <a:pt x="13292" y="10604"/>
                </a:cubicBezTo>
                <a:cubicBezTo>
                  <a:pt x="13310" y="10656"/>
                  <a:pt x="13340" y="10679"/>
                  <a:pt x="13365" y="10719"/>
                </a:cubicBezTo>
                <a:cubicBezTo>
                  <a:pt x="13383" y="10723"/>
                  <a:pt x="13406" y="10730"/>
                  <a:pt x="13423" y="10749"/>
                </a:cubicBezTo>
                <a:cubicBezTo>
                  <a:pt x="13438" y="10756"/>
                  <a:pt x="13447" y="10727"/>
                  <a:pt x="13460" y="10719"/>
                </a:cubicBezTo>
                <a:cubicBezTo>
                  <a:pt x="13488" y="10704"/>
                  <a:pt x="13511" y="10650"/>
                  <a:pt x="13543" y="10663"/>
                </a:cubicBezTo>
                <a:cubicBezTo>
                  <a:pt x="13580" y="10702"/>
                  <a:pt x="13561" y="10813"/>
                  <a:pt x="13595" y="10851"/>
                </a:cubicBezTo>
                <a:cubicBezTo>
                  <a:pt x="13635" y="10874"/>
                  <a:pt x="13677" y="10888"/>
                  <a:pt x="13718" y="10896"/>
                </a:cubicBezTo>
                <a:cubicBezTo>
                  <a:pt x="13736" y="10896"/>
                  <a:pt x="13761" y="10921"/>
                  <a:pt x="13776" y="10897"/>
                </a:cubicBezTo>
                <a:cubicBezTo>
                  <a:pt x="13793" y="10921"/>
                  <a:pt x="13820" y="10950"/>
                  <a:pt x="13842" y="10926"/>
                </a:cubicBezTo>
                <a:lnTo>
                  <a:pt x="13848" y="10934"/>
                </a:lnTo>
                <a:cubicBezTo>
                  <a:pt x="13874" y="10938"/>
                  <a:pt x="13900" y="10914"/>
                  <a:pt x="13924" y="10922"/>
                </a:cubicBezTo>
                <a:lnTo>
                  <a:pt x="13956" y="10925"/>
                </a:lnTo>
                <a:lnTo>
                  <a:pt x="13958" y="10912"/>
                </a:lnTo>
                <a:cubicBezTo>
                  <a:pt x="13978" y="10890"/>
                  <a:pt x="14005" y="10908"/>
                  <a:pt x="14024" y="10926"/>
                </a:cubicBezTo>
                <a:cubicBezTo>
                  <a:pt x="14040" y="10901"/>
                  <a:pt x="14068" y="10910"/>
                  <a:pt x="14089" y="10905"/>
                </a:cubicBezTo>
                <a:cubicBezTo>
                  <a:pt x="14097" y="10902"/>
                  <a:pt x="14127" y="10889"/>
                  <a:pt x="14136" y="10893"/>
                </a:cubicBezTo>
                <a:cubicBezTo>
                  <a:pt x="14131" y="10884"/>
                  <a:pt x="14122" y="10885"/>
                  <a:pt x="14116" y="10888"/>
                </a:cubicBezTo>
                <a:lnTo>
                  <a:pt x="14123" y="10872"/>
                </a:lnTo>
                <a:cubicBezTo>
                  <a:pt x="14162" y="10890"/>
                  <a:pt x="14133" y="10973"/>
                  <a:pt x="14167" y="10977"/>
                </a:cubicBezTo>
                <a:cubicBezTo>
                  <a:pt x="14192" y="10998"/>
                  <a:pt x="14177" y="11084"/>
                  <a:pt x="14207" y="11094"/>
                </a:cubicBezTo>
                <a:lnTo>
                  <a:pt x="14208" y="11105"/>
                </a:lnTo>
                <a:lnTo>
                  <a:pt x="14212" y="11108"/>
                </a:lnTo>
                <a:lnTo>
                  <a:pt x="14216" y="11106"/>
                </a:lnTo>
                <a:lnTo>
                  <a:pt x="14220" y="11096"/>
                </a:lnTo>
                <a:cubicBezTo>
                  <a:pt x="14223" y="11102"/>
                  <a:pt x="14228" y="11105"/>
                  <a:pt x="14232" y="11108"/>
                </a:cubicBezTo>
                <a:lnTo>
                  <a:pt x="14236" y="11116"/>
                </a:lnTo>
                <a:cubicBezTo>
                  <a:pt x="14237" y="11112"/>
                  <a:pt x="14238" y="11107"/>
                  <a:pt x="14238" y="11102"/>
                </a:cubicBezTo>
                <a:cubicBezTo>
                  <a:pt x="14239" y="11108"/>
                  <a:pt x="14240" y="11122"/>
                  <a:pt x="14241" y="11128"/>
                </a:cubicBezTo>
                <a:lnTo>
                  <a:pt x="14245" y="11131"/>
                </a:lnTo>
                <a:cubicBezTo>
                  <a:pt x="14255" y="11128"/>
                  <a:pt x="14266" y="11110"/>
                  <a:pt x="14275" y="11103"/>
                </a:cubicBezTo>
                <a:cubicBezTo>
                  <a:pt x="14269" y="11112"/>
                  <a:pt x="14257" y="11124"/>
                  <a:pt x="14254" y="11139"/>
                </a:cubicBezTo>
                <a:cubicBezTo>
                  <a:pt x="14262" y="11199"/>
                  <a:pt x="14300" y="11247"/>
                  <a:pt x="14333" y="11243"/>
                </a:cubicBezTo>
                <a:cubicBezTo>
                  <a:pt x="14345" y="11235"/>
                  <a:pt x="14356" y="11213"/>
                  <a:pt x="14369" y="11222"/>
                </a:cubicBezTo>
                <a:cubicBezTo>
                  <a:pt x="14372" y="11216"/>
                  <a:pt x="14373" y="11201"/>
                  <a:pt x="14379" y="11208"/>
                </a:cubicBezTo>
                <a:cubicBezTo>
                  <a:pt x="14369" y="11244"/>
                  <a:pt x="14358" y="11283"/>
                  <a:pt x="14332" y="11283"/>
                </a:cubicBezTo>
                <a:cubicBezTo>
                  <a:pt x="14317" y="11298"/>
                  <a:pt x="14305" y="11317"/>
                  <a:pt x="14292" y="11286"/>
                </a:cubicBezTo>
                <a:lnTo>
                  <a:pt x="14288" y="11294"/>
                </a:lnTo>
                <a:cubicBezTo>
                  <a:pt x="14283" y="11331"/>
                  <a:pt x="14372" y="11499"/>
                  <a:pt x="14395" y="11505"/>
                </a:cubicBezTo>
                <a:cubicBezTo>
                  <a:pt x="14430" y="11504"/>
                  <a:pt x="14484" y="11457"/>
                  <a:pt x="14484" y="11384"/>
                </a:cubicBezTo>
                <a:lnTo>
                  <a:pt x="14472" y="11366"/>
                </a:lnTo>
                <a:cubicBezTo>
                  <a:pt x="14476" y="11356"/>
                  <a:pt x="14487" y="11332"/>
                  <a:pt x="14487" y="11320"/>
                </a:cubicBezTo>
                <a:lnTo>
                  <a:pt x="14481" y="11309"/>
                </a:lnTo>
                <a:cubicBezTo>
                  <a:pt x="14491" y="11308"/>
                  <a:pt x="14508" y="11306"/>
                  <a:pt x="14518" y="11313"/>
                </a:cubicBezTo>
                <a:cubicBezTo>
                  <a:pt x="14509" y="11315"/>
                  <a:pt x="14497" y="11325"/>
                  <a:pt x="14502" y="11344"/>
                </a:cubicBezTo>
                <a:lnTo>
                  <a:pt x="14506" y="11348"/>
                </a:lnTo>
                <a:lnTo>
                  <a:pt x="14512" y="11347"/>
                </a:lnTo>
                <a:cubicBezTo>
                  <a:pt x="14505" y="11354"/>
                  <a:pt x="14503" y="11369"/>
                  <a:pt x="14502" y="11382"/>
                </a:cubicBezTo>
                <a:cubicBezTo>
                  <a:pt x="14512" y="11383"/>
                  <a:pt x="14527" y="11384"/>
                  <a:pt x="14536" y="11375"/>
                </a:cubicBezTo>
                <a:cubicBezTo>
                  <a:pt x="14531" y="11382"/>
                  <a:pt x="14511" y="11403"/>
                  <a:pt x="14506" y="11413"/>
                </a:cubicBezTo>
                <a:cubicBezTo>
                  <a:pt x="14509" y="11412"/>
                  <a:pt x="14512" y="11412"/>
                  <a:pt x="14514" y="11411"/>
                </a:cubicBezTo>
                <a:lnTo>
                  <a:pt x="14508" y="11424"/>
                </a:lnTo>
                <a:cubicBezTo>
                  <a:pt x="14547" y="11506"/>
                  <a:pt x="14482" y="11635"/>
                  <a:pt x="14529" y="11690"/>
                </a:cubicBezTo>
                <a:lnTo>
                  <a:pt x="14520" y="11689"/>
                </a:lnTo>
                <a:cubicBezTo>
                  <a:pt x="14515" y="11698"/>
                  <a:pt x="14518" y="11717"/>
                  <a:pt x="14520" y="11729"/>
                </a:cubicBezTo>
                <a:cubicBezTo>
                  <a:pt x="14524" y="11724"/>
                  <a:pt x="14527" y="11715"/>
                  <a:pt x="14528" y="11706"/>
                </a:cubicBezTo>
                <a:cubicBezTo>
                  <a:pt x="14533" y="11728"/>
                  <a:pt x="14521" y="11749"/>
                  <a:pt x="14522" y="11771"/>
                </a:cubicBezTo>
                <a:cubicBezTo>
                  <a:pt x="14536" y="11844"/>
                  <a:pt x="14539" y="12102"/>
                  <a:pt x="14580" y="12143"/>
                </a:cubicBezTo>
                <a:cubicBezTo>
                  <a:pt x="14574" y="12154"/>
                  <a:pt x="14582" y="12168"/>
                  <a:pt x="14586" y="12176"/>
                </a:cubicBezTo>
                <a:cubicBezTo>
                  <a:pt x="14584" y="12175"/>
                  <a:pt x="14580" y="12176"/>
                  <a:pt x="14578" y="12176"/>
                </a:cubicBezTo>
                <a:cubicBezTo>
                  <a:pt x="14610" y="12256"/>
                  <a:pt x="14637" y="12458"/>
                  <a:pt x="14653" y="12554"/>
                </a:cubicBezTo>
                <a:cubicBezTo>
                  <a:pt x="14690" y="12648"/>
                  <a:pt x="14722" y="12781"/>
                  <a:pt x="14736" y="12893"/>
                </a:cubicBezTo>
                <a:cubicBezTo>
                  <a:pt x="14734" y="12881"/>
                  <a:pt x="14730" y="12855"/>
                  <a:pt x="14725" y="12846"/>
                </a:cubicBezTo>
                <a:cubicBezTo>
                  <a:pt x="14730" y="12932"/>
                  <a:pt x="14773" y="13136"/>
                  <a:pt x="14832" y="13036"/>
                </a:cubicBezTo>
                <a:cubicBezTo>
                  <a:pt x="14841" y="12955"/>
                  <a:pt x="14867" y="12907"/>
                  <a:pt x="14916" y="12935"/>
                </a:cubicBezTo>
                <a:cubicBezTo>
                  <a:pt x="14909" y="12922"/>
                  <a:pt x="14896" y="12920"/>
                  <a:pt x="14889" y="12908"/>
                </a:cubicBezTo>
                <a:cubicBezTo>
                  <a:pt x="14885" y="12881"/>
                  <a:pt x="14898" y="12860"/>
                  <a:pt x="14905" y="12839"/>
                </a:cubicBezTo>
                <a:cubicBezTo>
                  <a:pt x="14906" y="12810"/>
                  <a:pt x="14917" y="12788"/>
                  <a:pt x="14934" y="12797"/>
                </a:cubicBezTo>
                <a:lnTo>
                  <a:pt x="14940" y="12792"/>
                </a:lnTo>
                <a:cubicBezTo>
                  <a:pt x="14943" y="12762"/>
                  <a:pt x="14945" y="12713"/>
                  <a:pt x="14941" y="12683"/>
                </a:cubicBezTo>
                <a:lnTo>
                  <a:pt x="14933" y="12677"/>
                </a:lnTo>
                <a:cubicBezTo>
                  <a:pt x="14942" y="12656"/>
                  <a:pt x="14939" y="12622"/>
                  <a:pt x="14943" y="12597"/>
                </a:cubicBezTo>
                <a:cubicBezTo>
                  <a:pt x="14960" y="12537"/>
                  <a:pt x="14987" y="12456"/>
                  <a:pt x="14957" y="12396"/>
                </a:cubicBezTo>
                <a:lnTo>
                  <a:pt x="14961" y="12384"/>
                </a:lnTo>
                <a:cubicBezTo>
                  <a:pt x="14963" y="12388"/>
                  <a:pt x="14969" y="12407"/>
                  <a:pt x="14970" y="12412"/>
                </a:cubicBezTo>
                <a:cubicBezTo>
                  <a:pt x="14959" y="12356"/>
                  <a:pt x="14940" y="12045"/>
                  <a:pt x="15008" y="12131"/>
                </a:cubicBezTo>
                <a:cubicBezTo>
                  <a:pt x="15037" y="12047"/>
                  <a:pt x="15023" y="12068"/>
                  <a:pt x="15076" y="12046"/>
                </a:cubicBezTo>
                <a:cubicBezTo>
                  <a:pt x="15089" y="12032"/>
                  <a:pt x="15098" y="12005"/>
                  <a:pt x="15091" y="11979"/>
                </a:cubicBezTo>
                <a:cubicBezTo>
                  <a:pt x="15094" y="11949"/>
                  <a:pt x="15117" y="11934"/>
                  <a:pt x="15130" y="11921"/>
                </a:cubicBezTo>
                <a:cubicBezTo>
                  <a:pt x="15185" y="11841"/>
                  <a:pt x="15229" y="11733"/>
                  <a:pt x="15279" y="11644"/>
                </a:cubicBezTo>
                <a:cubicBezTo>
                  <a:pt x="15274" y="11640"/>
                  <a:pt x="15269" y="11644"/>
                  <a:pt x="15265" y="11650"/>
                </a:cubicBezTo>
                <a:lnTo>
                  <a:pt x="15263" y="11647"/>
                </a:lnTo>
                <a:cubicBezTo>
                  <a:pt x="15265" y="11631"/>
                  <a:pt x="15277" y="11610"/>
                  <a:pt x="15286" y="11619"/>
                </a:cubicBezTo>
                <a:lnTo>
                  <a:pt x="15287" y="11627"/>
                </a:lnTo>
                <a:lnTo>
                  <a:pt x="15283" y="11637"/>
                </a:lnTo>
                <a:cubicBezTo>
                  <a:pt x="15297" y="11635"/>
                  <a:pt x="15316" y="11623"/>
                  <a:pt x="15327" y="11608"/>
                </a:cubicBezTo>
                <a:lnTo>
                  <a:pt x="15328" y="11592"/>
                </a:lnTo>
                <a:lnTo>
                  <a:pt x="15338" y="11591"/>
                </a:lnTo>
                <a:cubicBezTo>
                  <a:pt x="15363" y="11556"/>
                  <a:pt x="15373" y="11501"/>
                  <a:pt x="15365" y="11447"/>
                </a:cubicBezTo>
                <a:cubicBezTo>
                  <a:pt x="15375" y="11376"/>
                  <a:pt x="15470" y="11391"/>
                  <a:pt x="15430" y="11295"/>
                </a:cubicBezTo>
                <a:cubicBezTo>
                  <a:pt x="15449" y="11329"/>
                  <a:pt x="15443" y="11339"/>
                  <a:pt x="15438" y="11383"/>
                </a:cubicBezTo>
                <a:lnTo>
                  <a:pt x="15441" y="11390"/>
                </a:lnTo>
                <a:lnTo>
                  <a:pt x="15445" y="11393"/>
                </a:lnTo>
                <a:cubicBezTo>
                  <a:pt x="15449" y="11391"/>
                  <a:pt x="15451" y="11381"/>
                  <a:pt x="15451" y="11374"/>
                </a:cubicBezTo>
                <a:cubicBezTo>
                  <a:pt x="15469" y="11422"/>
                  <a:pt x="15473" y="11353"/>
                  <a:pt x="15472" y="11327"/>
                </a:cubicBezTo>
                <a:lnTo>
                  <a:pt x="15477" y="11342"/>
                </a:lnTo>
                <a:cubicBezTo>
                  <a:pt x="15476" y="11355"/>
                  <a:pt x="15474" y="11385"/>
                  <a:pt x="15478" y="11397"/>
                </a:cubicBezTo>
                <a:cubicBezTo>
                  <a:pt x="15481" y="11390"/>
                  <a:pt x="15485" y="11384"/>
                  <a:pt x="15486" y="11376"/>
                </a:cubicBezTo>
                <a:cubicBezTo>
                  <a:pt x="15487" y="11383"/>
                  <a:pt x="15490" y="11390"/>
                  <a:pt x="15494" y="11389"/>
                </a:cubicBezTo>
                <a:lnTo>
                  <a:pt x="15497" y="11384"/>
                </a:lnTo>
                <a:cubicBezTo>
                  <a:pt x="15498" y="11373"/>
                  <a:pt x="15494" y="11360"/>
                  <a:pt x="15491" y="11351"/>
                </a:cubicBezTo>
                <a:cubicBezTo>
                  <a:pt x="15497" y="11351"/>
                  <a:pt x="15498" y="11339"/>
                  <a:pt x="15497" y="11331"/>
                </a:cubicBezTo>
                <a:cubicBezTo>
                  <a:pt x="15498" y="11342"/>
                  <a:pt x="15502" y="11371"/>
                  <a:pt x="15507" y="11378"/>
                </a:cubicBezTo>
                <a:lnTo>
                  <a:pt x="15516" y="11377"/>
                </a:lnTo>
                <a:lnTo>
                  <a:pt x="15523" y="11364"/>
                </a:lnTo>
                <a:cubicBezTo>
                  <a:pt x="15525" y="11347"/>
                  <a:pt x="15522" y="11325"/>
                  <a:pt x="15523" y="11308"/>
                </a:cubicBezTo>
                <a:cubicBezTo>
                  <a:pt x="15524" y="11320"/>
                  <a:pt x="15528" y="11362"/>
                  <a:pt x="15528" y="11373"/>
                </a:cubicBezTo>
                <a:cubicBezTo>
                  <a:pt x="15533" y="11361"/>
                  <a:pt x="15542" y="11350"/>
                  <a:pt x="15544" y="11335"/>
                </a:cubicBezTo>
                <a:cubicBezTo>
                  <a:pt x="15547" y="11318"/>
                  <a:pt x="15544" y="11294"/>
                  <a:pt x="15553" y="11282"/>
                </a:cubicBezTo>
                <a:cubicBezTo>
                  <a:pt x="15547" y="11299"/>
                  <a:pt x="15547" y="11323"/>
                  <a:pt x="15551" y="11340"/>
                </a:cubicBezTo>
                <a:cubicBezTo>
                  <a:pt x="15555" y="11333"/>
                  <a:pt x="15561" y="11326"/>
                  <a:pt x="15567" y="11323"/>
                </a:cubicBezTo>
                <a:cubicBezTo>
                  <a:pt x="15562" y="11332"/>
                  <a:pt x="15558" y="11347"/>
                  <a:pt x="15558" y="11359"/>
                </a:cubicBezTo>
                <a:lnTo>
                  <a:pt x="15564" y="11367"/>
                </a:lnTo>
                <a:cubicBezTo>
                  <a:pt x="15575" y="11355"/>
                  <a:pt x="15584" y="11324"/>
                  <a:pt x="15589" y="11303"/>
                </a:cubicBezTo>
                <a:cubicBezTo>
                  <a:pt x="15590" y="11280"/>
                  <a:pt x="15577" y="11256"/>
                  <a:pt x="15582" y="11232"/>
                </a:cubicBezTo>
                <a:lnTo>
                  <a:pt x="15587" y="11226"/>
                </a:lnTo>
                <a:lnTo>
                  <a:pt x="15583" y="11215"/>
                </a:lnTo>
                <a:cubicBezTo>
                  <a:pt x="15596" y="11180"/>
                  <a:pt x="15587" y="11172"/>
                  <a:pt x="15570" y="11154"/>
                </a:cubicBezTo>
                <a:cubicBezTo>
                  <a:pt x="15580" y="11161"/>
                  <a:pt x="15589" y="11157"/>
                  <a:pt x="15590" y="11137"/>
                </a:cubicBezTo>
                <a:cubicBezTo>
                  <a:pt x="15587" y="11195"/>
                  <a:pt x="15609" y="11322"/>
                  <a:pt x="15643" y="11229"/>
                </a:cubicBezTo>
                <a:cubicBezTo>
                  <a:pt x="15644" y="11253"/>
                  <a:pt x="15656" y="11285"/>
                  <a:pt x="15662" y="11305"/>
                </a:cubicBezTo>
                <a:lnTo>
                  <a:pt x="15666" y="11297"/>
                </a:lnTo>
                <a:cubicBezTo>
                  <a:pt x="15666" y="11390"/>
                  <a:pt x="15685" y="11490"/>
                  <a:pt x="15718" y="11561"/>
                </a:cubicBezTo>
                <a:cubicBezTo>
                  <a:pt x="15719" y="11551"/>
                  <a:pt x="15719" y="11537"/>
                  <a:pt x="15718" y="11527"/>
                </a:cubicBezTo>
                <a:cubicBezTo>
                  <a:pt x="15721" y="11533"/>
                  <a:pt x="15725" y="11543"/>
                  <a:pt x="15727" y="11551"/>
                </a:cubicBezTo>
                <a:cubicBezTo>
                  <a:pt x="15726" y="11555"/>
                  <a:pt x="15726" y="11565"/>
                  <a:pt x="15724" y="11568"/>
                </a:cubicBezTo>
                <a:lnTo>
                  <a:pt x="15727" y="11574"/>
                </a:lnTo>
                <a:lnTo>
                  <a:pt x="15731" y="11572"/>
                </a:lnTo>
                <a:cubicBezTo>
                  <a:pt x="15733" y="11566"/>
                  <a:pt x="15736" y="11554"/>
                  <a:pt x="15737" y="11547"/>
                </a:cubicBezTo>
                <a:cubicBezTo>
                  <a:pt x="15739" y="11556"/>
                  <a:pt x="15737" y="11567"/>
                  <a:pt x="15736" y="11575"/>
                </a:cubicBezTo>
                <a:cubicBezTo>
                  <a:pt x="15737" y="11575"/>
                  <a:pt x="15740" y="11575"/>
                  <a:pt x="15741" y="11575"/>
                </a:cubicBezTo>
                <a:cubicBezTo>
                  <a:pt x="15733" y="11588"/>
                  <a:pt x="15737" y="11611"/>
                  <a:pt x="15747" y="11617"/>
                </a:cubicBezTo>
                <a:lnTo>
                  <a:pt x="15748" y="11592"/>
                </a:lnTo>
                <a:cubicBezTo>
                  <a:pt x="15758" y="11592"/>
                  <a:pt x="15767" y="11609"/>
                  <a:pt x="15778" y="11610"/>
                </a:cubicBezTo>
                <a:lnTo>
                  <a:pt x="15773" y="11623"/>
                </a:lnTo>
                <a:cubicBezTo>
                  <a:pt x="15776" y="11639"/>
                  <a:pt x="15787" y="11660"/>
                  <a:pt x="15794" y="11671"/>
                </a:cubicBezTo>
                <a:lnTo>
                  <a:pt x="15795" y="11677"/>
                </a:lnTo>
                <a:cubicBezTo>
                  <a:pt x="15793" y="11683"/>
                  <a:pt x="15788" y="11691"/>
                  <a:pt x="15785" y="11694"/>
                </a:cubicBezTo>
                <a:cubicBezTo>
                  <a:pt x="15780" y="11693"/>
                  <a:pt x="15777" y="11683"/>
                  <a:pt x="15773" y="11680"/>
                </a:cubicBezTo>
                <a:lnTo>
                  <a:pt x="15766" y="11684"/>
                </a:lnTo>
                <a:cubicBezTo>
                  <a:pt x="15769" y="11704"/>
                  <a:pt x="15778" y="11733"/>
                  <a:pt x="15791" y="11732"/>
                </a:cubicBezTo>
                <a:cubicBezTo>
                  <a:pt x="15795" y="11721"/>
                  <a:pt x="15795" y="11702"/>
                  <a:pt x="15798" y="11689"/>
                </a:cubicBezTo>
                <a:cubicBezTo>
                  <a:pt x="15796" y="11713"/>
                  <a:pt x="15797" y="11744"/>
                  <a:pt x="15810" y="11758"/>
                </a:cubicBezTo>
                <a:lnTo>
                  <a:pt x="15806" y="11760"/>
                </a:lnTo>
                <a:cubicBezTo>
                  <a:pt x="15847" y="11881"/>
                  <a:pt x="15815" y="11977"/>
                  <a:pt x="15809" y="12095"/>
                </a:cubicBezTo>
                <a:lnTo>
                  <a:pt x="15816" y="12096"/>
                </a:lnTo>
                <a:cubicBezTo>
                  <a:pt x="15826" y="12083"/>
                  <a:pt x="15835" y="12059"/>
                  <a:pt x="15838" y="12037"/>
                </a:cubicBezTo>
                <a:cubicBezTo>
                  <a:pt x="15840" y="12059"/>
                  <a:pt x="15833" y="12092"/>
                  <a:pt x="15835" y="12113"/>
                </a:cubicBezTo>
                <a:cubicBezTo>
                  <a:pt x="15843" y="12108"/>
                  <a:pt x="15848" y="12093"/>
                  <a:pt x="15849" y="12079"/>
                </a:cubicBezTo>
                <a:cubicBezTo>
                  <a:pt x="15848" y="12093"/>
                  <a:pt x="15848" y="12112"/>
                  <a:pt x="15854" y="12123"/>
                </a:cubicBezTo>
                <a:lnTo>
                  <a:pt x="15862" y="12124"/>
                </a:lnTo>
                <a:cubicBezTo>
                  <a:pt x="15869" y="12118"/>
                  <a:pt x="15875" y="12103"/>
                  <a:pt x="15876" y="12089"/>
                </a:cubicBezTo>
                <a:cubicBezTo>
                  <a:pt x="15877" y="12102"/>
                  <a:pt x="15873" y="12119"/>
                  <a:pt x="15875" y="12131"/>
                </a:cubicBezTo>
                <a:cubicBezTo>
                  <a:pt x="15892" y="12136"/>
                  <a:pt x="15896" y="12096"/>
                  <a:pt x="15905" y="12078"/>
                </a:cubicBezTo>
                <a:cubicBezTo>
                  <a:pt x="15913" y="12068"/>
                  <a:pt x="15925" y="12059"/>
                  <a:pt x="15933" y="12047"/>
                </a:cubicBezTo>
                <a:cubicBezTo>
                  <a:pt x="15931" y="12035"/>
                  <a:pt x="15930" y="12017"/>
                  <a:pt x="15927" y="12006"/>
                </a:cubicBezTo>
                <a:lnTo>
                  <a:pt x="15931" y="12008"/>
                </a:lnTo>
                <a:cubicBezTo>
                  <a:pt x="15944" y="12094"/>
                  <a:pt x="15983" y="11966"/>
                  <a:pt x="15967" y="11926"/>
                </a:cubicBezTo>
                <a:cubicBezTo>
                  <a:pt x="15994" y="11947"/>
                  <a:pt x="15982" y="12055"/>
                  <a:pt x="16020" y="12030"/>
                </a:cubicBezTo>
                <a:cubicBezTo>
                  <a:pt x="16004" y="12061"/>
                  <a:pt x="16018" y="12122"/>
                  <a:pt x="16022" y="12158"/>
                </a:cubicBezTo>
                <a:cubicBezTo>
                  <a:pt x="16024" y="12184"/>
                  <a:pt x="16021" y="12258"/>
                  <a:pt x="16038" y="12268"/>
                </a:cubicBezTo>
                <a:lnTo>
                  <a:pt x="16032" y="12263"/>
                </a:lnTo>
                <a:cubicBezTo>
                  <a:pt x="16037" y="12305"/>
                  <a:pt x="16042" y="12348"/>
                  <a:pt x="16045" y="12391"/>
                </a:cubicBezTo>
                <a:lnTo>
                  <a:pt x="16048" y="12351"/>
                </a:lnTo>
                <a:cubicBezTo>
                  <a:pt x="16061" y="12415"/>
                  <a:pt x="16076" y="12481"/>
                  <a:pt x="16077" y="12551"/>
                </a:cubicBezTo>
                <a:cubicBezTo>
                  <a:pt x="16076" y="12555"/>
                  <a:pt x="16072" y="12557"/>
                  <a:pt x="16073" y="12563"/>
                </a:cubicBezTo>
                <a:lnTo>
                  <a:pt x="16074" y="12565"/>
                </a:lnTo>
                <a:cubicBezTo>
                  <a:pt x="16075" y="12566"/>
                  <a:pt x="16077" y="12566"/>
                  <a:pt x="16078" y="12566"/>
                </a:cubicBezTo>
                <a:cubicBezTo>
                  <a:pt x="16077" y="12582"/>
                  <a:pt x="16071" y="12611"/>
                  <a:pt x="16077" y="12625"/>
                </a:cubicBezTo>
                <a:cubicBezTo>
                  <a:pt x="16079" y="12625"/>
                  <a:pt x="16082" y="12624"/>
                  <a:pt x="16084" y="12623"/>
                </a:cubicBezTo>
                <a:lnTo>
                  <a:pt x="16089" y="12628"/>
                </a:lnTo>
                <a:lnTo>
                  <a:pt x="16083" y="12636"/>
                </a:lnTo>
                <a:cubicBezTo>
                  <a:pt x="16083" y="12702"/>
                  <a:pt x="16055" y="12768"/>
                  <a:pt x="16070" y="12833"/>
                </a:cubicBezTo>
                <a:cubicBezTo>
                  <a:pt x="16071" y="12826"/>
                  <a:pt x="16076" y="12818"/>
                  <a:pt x="16078" y="12813"/>
                </a:cubicBezTo>
                <a:cubicBezTo>
                  <a:pt x="16070" y="12860"/>
                  <a:pt x="16051" y="12972"/>
                  <a:pt x="16050" y="13021"/>
                </a:cubicBezTo>
                <a:lnTo>
                  <a:pt x="16061" y="13056"/>
                </a:lnTo>
                <a:lnTo>
                  <a:pt x="16065" y="13053"/>
                </a:lnTo>
                <a:cubicBezTo>
                  <a:pt x="16066" y="13048"/>
                  <a:pt x="16068" y="13042"/>
                  <a:pt x="16071" y="13039"/>
                </a:cubicBezTo>
                <a:cubicBezTo>
                  <a:pt x="16080" y="13044"/>
                  <a:pt x="16082" y="13061"/>
                  <a:pt x="16086" y="13073"/>
                </a:cubicBezTo>
                <a:cubicBezTo>
                  <a:pt x="16093" y="13083"/>
                  <a:pt x="16102" y="13089"/>
                  <a:pt x="16100" y="13108"/>
                </a:cubicBezTo>
                <a:cubicBezTo>
                  <a:pt x="16113" y="13115"/>
                  <a:pt x="16115" y="13145"/>
                  <a:pt x="16124" y="13159"/>
                </a:cubicBezTo>
                <a:lnTo>
                  <a:pt x="16132" y="13155"/>
                </a:lnTo>
                <a:cubicBezTo>
                  <a:pt x="16129" y="13165"/>
                  <a:pt x="16132" y="13173"/>
                  <a:pt x="16135" y="13181"/>
                </a:cubicBezTo>
                <a:cubicBezTo>
                  <a:pt x="16137" y="13181"/>
                  <a:pt x="16139" y="13184"/>
                  <a:pt x="16140" y="13186"/>
                </a:cubicBezTo>
                <a:cubicBezTo>
                  <a:pt x="16132" y="13225"/>
                  <a:pt x="16166" y="13250"/>
                  <a:pt x="16168" y="13286"/>
                </a:cubicBezTo>
                <a:cubicBezTo>
                  <a:pt x="16177" y="13316"/>
                  <a:pt x="16181" y="13361"/>
                  <a:pt x="16181" y="13394"/>
                </a:cubicBezTo>
                <a:cubicBezTo>
                  <a:pt x="16186" y="13438"/>
                  <a:pt x="16195" y="13532"/>
                  <a:pt x="16205" y="13572"/>
                </a:cubicBezTo>
                <a:cubicBezTo>
                  <a:pt x="16213" y="13605"/>
                  <a:pt x="16238" y="13633"/>
                  <a:pt x="16237" y="13672"/>
                </a:cubicBezTo>
                <a:cubicBezTo>
                  <a:pt x="16230" y="13718"/>
                  <a:pt x="16332" y="13817"/>
                  <a:pt x="16348" y="13838"/>
                </a:cubicBezTo>
                <a:cubicBezTo>
                  <a:pt x="16377" y="13891"/>
                  <a:pt x="16360" y="13870"/>
                  <a:pt x="16396" y="13860"/>
                </a:cubicBezTo>
                <a:lnTo>
                  <a:pt x="16398" y="13856"/>
                </a:lnTo>
                <a:lnTo>
                  <a:pt x="16397" y="13842"/>
                </a:lnTo>
                <a:cubicBezTo>
                  <a:pt x="16401" y="13850"/>
                  <a:pt x="16404" y="13865"/>
                  <a:pt x="16408" y="13872"/>
                </a:cubicBezTo>
                <a:lnTo>
                  <a:pt x="16414" y="13869"/>
                </a:lnTo>
                <a:cubicBezTo>
                  <a:pt x="16418" y="13832"/>
                  <a:pt x="16395" y="13766"/>
                  <a:pt x="16387" y="13733"/>
                </a:cubicBezTo>
                <a:cubicBezTo>
                  <a:pt x="16375" y="13715"/>
                  <a:pt x="16362" y="13693"/>
                  <a:pt x="16364" y="13662"/>
                </a:cubicBezTo>
                <a:cubicBezTo>
                  <a:pt x="16380" y="13407"/>
                  <a:pt x="16333" y="13381"/>
                  <a:pt x="16247" y="13215"/>
                </a:cubicBezTo>
                <a:cubicBezTo>
                  <a:pt x="16215" y="13209"/>
                  <a:pt x="16172" y="13188"/>
                  <a:pt x="16167" y="13118"/>
                </a:cubicBezTo>
                <a:lnTo>
                  <a:pt x="16171" y="13111"/>
                </a:lnTo>
                <a:lnTo>
                  <a:pt x="16176" y="13116"/>
                </a:lnTo>
                <a:lnTo>
                  <a:pt x="16174" y="13132"/>
                </a:lnTo>
                <a:lnTo>
                  <a:pt x="16180" y="13137"/>
                </a:lnTo>
                <a:lnTo>
                  <a:pt x="16184" y="13162"/>
                </a:lnTo>
                <a:lnTo>
                  <a:pt x="16190" y="13171"/>
                </a:lnTo>
                <a:cubicBezTo>
                  <a:pt x="16186" y="13145"/>
                  <a:pt x="16177" y="13037"/>
                  <a:pt x="16167" y="13017"/>
                </a:cubicBezTo>
                <a:cubicBezTo>
                  <a:pt x="16167" y="13019"/>
                  <a:pt x="16165" y="13024"/>
                  <a:pt x="16165" y="13026"/>
                </a:cubicBezTo>
                <a:cubicBezTo>
                  <a:pt x="16156" y="13002"/>
                  <a:pt x="16154" y="12962"/>
                  <a:pt x="16149" y="12935"/>
                </a:cubicBezTo>
                <a:lnTo>
                  <a:pt x="16139" y="12920"/>
                </a:lnTo>
                <a:cubicBezTo>
                  <a:pt x="16133" y="12920"/>
                  <a:pt x="16125" y="12929"/>
                  <a:pt x="16118" y="12931"/>
                </a:cubicBezTo>
                <a:lnTo>
                  <a:pt x="16112" y="12922"/>
                </a:lnTo>
                <a:cubicBezTo>
                  <a:pt x="16089" y="12762"/>
                  <a:pt x="16162" y="12621"/>
                  <a:pt x="16161" y="12463"/>
                </a:cubicBezTo>
                <a:cubicBezTo>
                  <a:pt x="16148" y="12408"/>
                  <a:pt x="16189" y="12395"/>
                  <a:pt x="16210" y="12415"/>
                </a:cubicBezTo>
                <a:cubicBezTo>
                  <a:pt x="16219" y="12439"/>
                  <a:pt x="16209" y="12479"/>
                  <a:pt x="16210" y="12505"/>
                </a:cubicBezTo>
                <a:cubicBezTo>
                  <a:pt x="16235" y="12535"/>
                  <a:pt x="16273" y="12492"/>
                  <a:pt x="16291" y="12553"/>
                </a:cubicBezTo>
                <a:lnTo>
                  <a:pt x="16293" y="12545"/>
                </a:lnTo>
                <a:cubicBezTo>
                  <a:pt x="16296" y="12557"/>
                  <a:pt x="16301" y="12572"/>
                  <a:pt x="16308" y="12577"/>
                </a:cubicBezTo>
                <a:lnTo>
                  <a:pt x="16313" y="12569"/>
                </a:lnTo>
                <a:cubicBezTo>
                  <a:pt x="16321" y="12583"/>
                  <a:pt x="16327" y="12613"/>
                  <a:pt x="16333" y="12629"/>
                </a:cubicBezTo>
                <a:cubicBezTo>
                  <a:pt x="16334" y="12626"/>
                  <a:pt x="16334" y="12624"/>
                  <a:pt x="16334" y="12621"/>
                </a:cubicBezTo>
                <a:cubicBezTo>
                  <a:pt x="16347" y="12650"/>
                  <a:pt x="16337" y="12697"/>
                  <a:pt x="16349" y="12725"/>
                </a:cubicBezTo>
                <a:cubicBezTo>
                  <a:pt x="16364" y="12736"/>
                  <a:pt x="16371" y="12659"/>
                  <a:pt x="16380" y="12731"/>
                </a:cubicBezTo>
                <a:cubicBezTo>
                  <a:pt x="16376" y="12741"/>
                  <a:pt x="16372" y="12751"/>
                  <a:pt x="16374" y="12765"/>
                </a:cubicBezTo>
                <a:lnTo>
                  <a:pt x="16378" y="12774"/>
                </a:lnTo>
                <a:lnTo>
                  <a:pt x="16385" y="12771"/>
                </a:lnTo>
                <a:lnTo>
                  <a:pt x="16390" y="12757"/>
                </a:lnTo>
                <a:cubicBezTo>
                  <a:pt x="16398" y="12772"/>
                  <a:pt x="16415" y="12772"/>
                  <a:pt x="16423" y="12787"/>
                </a:cubicBezTo>
                <a:cubicBezTo>
                  <a:pt x="16428" y="12793"/>
                  <a:pt x="16431" y="12810"/>
                  <a:pt x="16438" y="12813"/>
                </a:cubicBezTo>
                <a:cubicBezTo>
                  <a:pt x="16449" y="12806"/>
                  <a:pt x="16463" y="12829"/>
                  <a:pt x="16464" y="12849"/>
                </a:cubicBezTo>
                <a:cubicBezTo>
                  <a:pt x="16443" y="12871"/>
                  <a:pt x="16441" y="12954"/>
                  <a:pt x="16452" y="12988"/>
                </a:cubicBezTo>
                <a:cubicBezTo>
                  <a:pt x="16449" y="12992"/>
                  <a:pt x="16447" y="13001"/>
                  <a:pt x="16444" y="13006"/>
                </a:cubicBezTo>
                <a:cubicBezTo>
                  <a:pt x="16471" y="13011"/>
                  <a:pt x="16484" y="12956"/>
                  <a:pt x="16503" y="12933"/>
                </a:cubicBezTo>
                <a:cubicBezTo>
                  <a:pt x="16542" y="12913"/>
                  <a:pt x="16531" y="12877"/>
                  <a:pt x="16508" y="12836"/>
                </a:cubicBezTo>
                <a:cubicBezTo>
                  <a:pt x="16518" y="12850"/>
                  <a:pt x="16529" y="12876"/>
                  <a:pt x="16540" y="12889"/>
                </a:cubicBezTo>
                <a:lnTo>
                  <a:pt x="16550" y="12886"/>
                </a:lnTo>
                <a:lnTo>
                  <a:pt x="16551" y="12867"/>
                </a:lnTo>
                <a:cubicBezTo>
                  <a:pt x="16546" y="12848"/>
                  <a:pt x="16534" y="12827"/>
                  <a:pt x="16527" y="12809"/>
                </a:cubicBezTo>
                <a:cubicBezTo>
                  <a:pt x="16533" y="12821"/>
                  <a:pt x="16544" y="12848"/>
                  <a:pt x="16553" y="12850"/>
                </a:cubicBezTo>
                <a:cubicBezTo>
                  <a:pt x="16556" y="12846"/>
                  <a:pt x="16563" y="12833"/>
                  <a:pt x="16565" y="12827"/>
                </a:cubicBezTo>
                <a:lnTo>
                  <a:pt x="16562" y="12817"/>
                </a:lnTo>
                <a:lnTo>
                  <a:pt x="16546" y="12800"/>
                </a:lnTo>
                <a:cubicBezTo>
                  <a:pt x="16550" y="12801"/>
                  <a:pt x="16559" y="12803"/>
                  <a:pt x="16563" y="12800"/>
                </a:cubicBezTo>
                <a:lnTo>
                  <a:pt x="16565" y="12793"/>
                </a:lnTo>
                <a:cubicBezTo>
                  <a:pt x="16565" y="12784"/>
                  <a:pt x="16560" y="12779"/>
                  <a:pt x="16555" y="12780"/>
                </a:cubicBezTo>
                <a:lnTo>
                  <a:pt x="16561" y="12773"/>
                </a:lnTo>
                <a:cubicBezTo>
                  <a:pt x="16563" y="12775"/>
                  <a:pt x="16567" y="12783"/>
                  <a:pt x="16568" y="12787"/>
                </a:cubicBezTo>
                <a:lnTo>
                  <a:pt x="16573" y="12790"/>
                </a:lnTo>
                <a:cubicBezTo>
                  <a:pt x="16579" y="12783"/>
                  <a:pt x="16577" y="12766"/>
                  <a:pt x="16579" y="12756"/>
                </a:cubicBezTo>
                <a:lnTo>
                  <a:pt x="16583" y="12777"/>
                </a:lnTo>
                <a:cubicBezTo>
                  <a:pt x="16604" y="12796"/>
                  <a:pt x="16635" y="12752"/>
                  <a:pt x="16647" y="12725"/>
                </a:cubicBezTo>
                <a:cubicBezTo>
                  <a:pt x="16662" y="12722"/>
                  <a:pt x="16682" y="12684"/>
                  <a:pt x="16696" y="12675"/>
                </a:cubicBezTo>
                <a:cubicBezTo>
                  <a:pt x="16705" y="12645"/>
                  <a:pt x="16712" y="12628"/>
                  <a:pt x="16712" y="12592"/>
                </a:cubicBezTo>
                <a:lnTo>
                  <a:pt x="16714" y="12604"/>
                </a:lnTo>
                <a:lnTo>
                  <a:pt x="16712" y="12543"/>
                </a:lnTo>
                <a:lnTo>
                  <a:pt x="16717" y="12545"/>
                </a:lnTo>
                <a:cubicBezTo>
                  <a:pt x="16715" y="12535"/>
                  <a:pt x="16712" y="12521"/>
                  <a:pt x="16714" y="12510"/>
                </a:cubicBezTo>
                <a:lnTo>
                  <a:pt x="16719" y="12501"/>
                </a:lnTo>
                <a:cubicBezTo>
                  <a:pt x="16721" y="12507"/>
                  <a:pt x="16725" y="12515"/>
                  <a:pt x="16726" y="12520"/>
                </a:cubicBezTo>
                <a:cubicBezTo>
                  <a:pt x="16726" y="12469"/>
                  <a:pt x="16711" y="12418"/>
                  <a:pt x="16714" y="12366"/>
                </a:cubicBezTo>
                <a:lnTo>
                  <a:pt x="16716" y="12377"/>
                </a:lnTo>
                <a:cubicBezTo>
                  <a:pt x="16713" y="12283"/>
                  <a:pt x="16678" y="12133"/>
                  <a:pt x="16641" y="12060"/>
                </a:cubicBezTo>
                <a:cubicBezTo>
                  <a:pt x="16600" y="12045"/>
                  <a:pt x="16575" y="11927"/>
                  <a:pt x="16540" y="11881"/>
                </a:cubicBezTo>
                <a:cubicBezTo>
                  <a:pt x="16541" y="11883"/>
                  <a:pt x="16546" y="11886"/>
                  <a:pt x="16547" y="11887"/>
                </a:cubicBezTo>
                <a:cubicBezTo>
                  <a:pt x="16553" y="11821"/>
                  <a:pt x="16496" y="11793"/>
                  <a:pt x="16498" y="11724"/>
                </a:cubicBezTo>
                <a:cubicBezTo>
                  <a:pt x="16508" y="11690"/>
                  <a:pt x="16504" y="11636"/>
                  <a:pt x="16520" y="11607"/>
                </a:cubicBezTo>
                <a:cubicBezTo>
                  <a:pt x="16543" y="11579"/>
                  <a:pt x="16565" y="11526"/>
                  <a:pt x="16561" y="11478"/>
                </a:cubicBezTo>
                <a:cubicBezTo>
                  <a:pt x="16561" y="11477"/>
                  <a:pt x="16560" y="11476"/>
                  <a:pt x="16560" y="11475"/>
                </a:cubicBezTo>
                <a:cubicBezTo>
                  <a:pt x="16567" y="11468"/>
                  <a:pt x="16584" y="11473"/>
                  <a:pt x="16591" y="11474"/>
                </a:cubicBezTo>
                <a:cubicBezTo>
                  <a:pt x="16603" y="11466"/>
                  <a:pt x="16598" y="11438"/>
                  <a:pt x="16609" y="11427"/>
                </a:cubicBezTo>
                <a:cubicBezTo>
                  <a:pt x="16624" y="11402"/>
                  <a:pt x="16651" y="11414"/>
                  <a:pt x="16662" y="11384"/>
                </a:cubicBezTo>
                <a:lnTo>
                  <a:pt x="16663" y="11385"/>
                </a:lnTo>
                <a:cubicBezTo>
                  <a:pt x="16664" y="11388"/>
                  <a:pt x="16666" y="11391"/>
                  <a:pt x="16667" y="11392"/>
                </a:cubicBezTo>
                <a:lnTo>
                  <a:pt x="16670" y="11386"/>
                </a:lnTo>
                <a:cubicBezTo>
                  <a:pt x="16670" y="11379"/>
                  <a:pt x="16668" y="11363"/>
                  <a:pt x="16668" y="11355"/>
                </a:cubicBezTo>
                <a:lnTo>
                  <a:pt x="16673" y="11358"/>
                </a:lnTo>
                <a:cubicBezTo>
                  <a:pt x="16678" y="11393"/>
                  <a:pt x="16692" y="11389"/>
                  <a:pt x="16707" y="11399"/>
                </a:cubicBezTo>
                <a:lnTo>
                  <a:pt x="16704" y="11415"/>
                </a:lnTo>
                <a:cubicBezTo>
                  <a:pt x="16713" y="11417"/>
                  <a:pt x="16725" y="11414"/>
                  <a:pt x="16731" y="11401"/>
                </a:cubicBezTo>
                <a:lnTo>
                  <a:pt x="16730" y="11383"/>
                </a:lnTo>
                <a:cubicBezTo>
                  <a:pt x="16735" y="11386"/>
                  <a:pt x="16738" y="11396"/>
                  <a:pt x="16741" y="11402"/>
                </a:cubicBezTo>
                <a:lnTo>
                  <a:pt x="16745" y="11399"/>
                </a:lnTo>
                <a:cubicBezTo>
                  <a:pt x="16747" y="11405"/>
                  <a:pt x="16751" y="11410"/>
                  <a:pt x="16755" y="11410"/>
                </a:cubicBezTo>
                <a:lnTo>
                  <a:pt x="16755" y="11419"/>
                </a:lnTo>
                <a:cubicBezTo>
                  <a:pt x="16729" y="11449"/>
                  <a:pt x="16743" y="11512"/>
                  <a:pt x="16758" y="11547"/>
                </a:cubicBezTo>
                <a:lnTo>
                  <a:pt x="16753" y="11546"/>
                </a:lnTo>
                <a:lnTo>
                  <a:pt x="16756" y="11560"/>
                </a:lnTo>
                <a:cubicBezTo>
                  <a:pt x="16767" y="11570"/>
                  <a:pt x="16783" y="11565"/>
                  <a:pt x="16790" y="11544"/>
                </a:cubicBezTo>
                <a:lnTo>
                  <a:pt x="16788" y="11535"/>
                </a:lnTo>
                <a:cubicBezTo>
                  <a:pt x="16785" y="11530"/>
                  <a:pt x="16781" y="11519"/>
                  <a:pt x="16778" y="11514"/>
                </a:cubicBezTo>
                <a:lnTo>
                  <a:pt x="16778" y="11509"/>
                </a:lnTo>
                <a:cubicBezTo>
                  <a:pt x="16787" y="11497"/>
                  <a:pt x="16779" y="11492"/>
                  <a:pt x="16772" y="11489"/>
                </a:cubicBezTo>
                <a:lnTo>
                  <a:pt x="16770" y="11484"/>
                </a:lnTo>
                <a:lnTo>
                  <a:pt x="16770" y="11471"/>
                </a:lnTo>
                <a:cubicBezTo>
                  <a:pt x="16774" y="11463"/>
                  <a:pt x="16784" y="11440"/>
                  <a:pt x="16784" y="11428"/>
                </a:cubicBezTo>
                <a:lnTo>
                  <a:pt x="16786" y="11439"/>
                </a:lnTo>
                <a:lnTo>
                  <a:pt x="16788" y="11442"/>
                </a:lnTo>
                <a:cubicBezTo>
                  <a:pt x="16795" y="11444"/>
                  <a:pt x="16801" y="11435"/>
                  <a:pt x="16804" y="11426"/>
                </a:cubicBezTo>
                <a:cubicBezTo>
                  <a:pt x="16808" y="11415"/>
                  <a:pt x="16821" y="11423"/>
                  <a:pt x="16821" y="11408"/>
                </a:cubicBezTo>
                <a:lnTo>
                  <a:pt x="16823" y="11406"/>
                </a:lnTo>
                <a:cubicBezTo>
                  <a:pt x="16843" y="11418"/>
                  <a:pt x="16863" y="11387"/>
                  <a:pt x="16877" y="11365"/>
                </a:cubicBezTo>
                <a:lnTo>
                  <a:pt x="16877" y="11362"/>
                </a:lnTo>
                <a:cubicBezTo>
                  <a:pt x="16885" y="11363"/>
                  <a:pt x="16895" y="11376"/>
                  <a:pt x="16903" y="11369"/>
                </a:cubicBezTo>
                <a:lnTo>
                  <a:pt x="16901" y="11346"/>
                </a:lnTo>
                <a:cubicBezTo>
                  <a:pt x="16903" y="11349"/>
                  <a:pt x="16905" y="11354"/>
                  <a:pt x="16905" y="11358"/>
                </a:cubicBezTo>
                <a:cubicBezTo>
                  <a:pt x="16917" y="11384"/>
                  <a:pt x="16917" y="11361"/>
                  <a:pt x="16929" y="11350"/>
                </a:cubicBezTo>
                <a:lnTo>
                  <a:pt x="16930" y="11351"/>
                </a:lnTo>
                <a:cubicBezTo>
                  <a:pt x="16931" y="11353"/>
                  <a:pt x="16933" y="11356"/>
                  <a:pt x="16934" y="11357"/>
                </a:cubicBezTo>
                <a:cubicBezTo>
                  <a:pt x="16943" y="11352"/>
                  <a:pt x="16940" y="11326"/>
                  <a:pt x="16945" y="11316"/>
                </a:cubicBezTo>
                <a:lnTo>
                  <a:pt x="16949" y="11331"/>
                </a:lnTo>
                <a:cubicBezTo>
                  <a:pt x="16954" y="11334"/>
                  <a:pt x="16965" y="11320"/>
                  <a:pt x="16969" y="11316"/>
                </a:cubicBezTo>
                <a:cubicBezTo>
                  <a:pt x="16970" y="11316"/>
                  <a:pt x="16971" y="11317"/>
                  <a:pt x="16972" y="11316"/>
                </a:cubicBezTo>
                <a:lnTo>
                  <a:pt x="16972" y="11314"/>
                </a:lnTo>
                <a:lnTo>
                  <a:pt x="16972" y="11311"/>
                </a:lnTo>
                <a:lnTo>
                  <a:pt x="16976" y="11297"/>
                </a:lnTo>
                <a:cubicBezTo>
                  <a:pt x="16974" y="11274"/>
                  <a:pt x="16967" y="11245"/>
                  <a:pt x="16960" y="11225"/>
                </a:cubicBezTo>
                <a:lnTo>
                  <a:pt x="16966" y="11221"/>
                </a:lnTo>
                <a:lnTo>
                  <a:pt x="16971" y="11202"/>
                </a:lnTo>
                <a:lnTo>
                  <a:pt x="16977" y="11197"/>
                </a:lnTo>
                <a:cubicBezTo>
                  <a:pt x="16973" y="11229"/>
                  <a:pt x="16985" y="11265"/>
                  <a:pt x="17001" y="11277"/>
                </a:cubicBezTo>
                <a:lnTo>
                  <a:pt x="16997" y="11292"/>
                </a:lnTo>
                <a:lnTo>
                  <a:pt x="17009" y="11299"/>
                </a:lnTo>
                <a:lnTo>
                  <a:pt x="17020" y="11295"/>
                </a:lnTo>
                <a:lnTo>
                  <a:pt x="17014" y="11271"/>
                </a:lnTo>
                <a:cubicBezTo>
                  <a:pt x="17020" y="11266"/>
                  <a:pt x="17028" y="11271"/>
                  <a:pt x="17034" y="11275"/>
                </a:cubicBezTo>
                <a:cubicBezTo>
                  <a:pt x="17033" y="11264"/>
                  <a:pt x="17035" y="11250"/>
                  <a:pt x="17041" y="11247"/>
                </a:cubicBezTo>
                <a:lnTo>
                  <a:pt x="17044" y="11249"/>
                </a:lnTo>
                <a:lnTo>
                  <a:pt x="17045" y="11259"/>
                </a:lnTo>
                <a:lnTo>
                  <a:pt x="17047" y="11263"/>
                </a:lnTo>
                <a:cubicBezTo>
                  <a:pt x="17058" y="11261"/>
                  <a:pt x="17067" y="11240"/>
                  <a:pt x="17078" y="11243"/>
                </a:cubicBezTo>
                <a:cubicBezTo>
                  <a:pt x="17082" y="11245"/>
                  <a:pt x="17086" y="11251"/>
                  <a:pt x="17091" y="11249"/>
                </a:cubicBezTo>
                <a:cubicBezTo>
                  <a:pt x="17096" y="11223"/>
                  <a:pt x="17113" y="11239"/>
                  <a:pt x="17124" y="11230"/>
                </a:cubicBezTo>
                <a:cubicBezTo>
                  <a:pt x="17131" y="11222"/>
                  <a:pt x="17140" y="11214"/>
                  <a:pt x="17147" y="11221"/>
                </a:cubicBezTo>
                <a:cubicBezTo>
                  <a:pt x="17157" y="11214"/>
                  <a:pt x="17149" y="11184"/>
                  <a:pt x="17161" y="11181"/>
                </a:cubicBezTo>
                <a:lnTo>
                  <a:pt x="17163" y="11177"/>
                </a:lnTo>
                <a:lnTo>
                  <a:pt x="17159" y="11167"/>
                </a:lnTo>
                <a:cubicBezTo>
                  <a:pt x="17170" y="11167"/>
                  <a:pt x="17174" y="11150"/>
                  <a:pt x="17175" y="11134"/>
                </a:cubicBezTo>
                <a:cubicBezTo>
                  <a:pt x="17184" y="11138"/>
                  <a:pt x="17192" y="11123"/>
                  <a:pt x="17201" y="11126"/>
                </a:cubicBezTo>
                <a:lnTo>
                  <a:pt x="17203" y="11137"/>
                </a:lnTo>
                <a:cubicBezTo>
                  <a:pt x="17210" y="11124"/>
                  <a:pt x="17204" y="11102"/>
                  <a:pt x="17218" y="11104"/>
                </a:cubicBezTo>
                <a:cubicBezTo>
                  <a:pt x="17223" y="11079"/>
                  <a:pt x="17242" y="11071"/>
                  <a:pt x="17245" y="11046"/>
                </a:cubicBezTo>
                <a:lnTo>
                  <a:pt x="17243" y="11036"/>
                </a:lnTo>
                <a:lnTo>
                  <a:pt x="17234" y="11030"/>
                </a:lnTo>
                <a:lnTo>
                  <a:pt x="17232" y="11021"/>
                </a:lnTo>
                <a:cubicBezTo>
                  <a:pt x="17239" y="11024"/>
                  <a:pt x="17244" y="11013"/>
                  <a:pt x="17247" y="11005"/>
                </a:cubicBezTo>
                <a:cubicBezTo>
                  <a:pt x="17259" y="11000"/>
                  <a:pt x="17277" y="11017"/>
                  <a:pt x="17285" y="10989"/>
                </a:cubicBezTo>
                <a:lnTo>
                  <a:pt x="17280" y="10974"/>
                </a:lnTo>
                <a:cubicBezTo>
                  <a:pt x="17292" y="10969"/>
                  <a:pt x="17302" y="10955"/>
                  <a:pt x="17300" y="10931"/>
                </a:cubicBezTo>
                <a:cubicBezTo>
                  <a:pt x="17304" y="10922"/>
                  <a:pt x="17310" y="10923"/>
                  <a:pt x="17315" y="10926"/>
                </a:cubicBezTo>
                <a:lnTo>
                  <a:pt x="17318" y="10923"/>
                </a:lnTo>
                <a:lnTo>
                  <a:pt x="17318" y="10919"/>
                </a:lnTo>
                <a:cubicBezTo>
                  <a:pt x="17314" y="10912"/>
                  <a:pt x="17312" y="10904"/>
                  <a:pt x="17314" y="10894"/>
                </a:cubicBezTo>
                <a:cubicBezTo>
                  <a:pt x="17323" y="10888"/>
                  <a:pt x="17331" y="10903"/>
                  <a:pt x="17339" y="10901"/>
                </a:cubicBezTo>
                <a:cubicBezTo>
                  <a:pt x="17334" y="10879"/>
                  <a:pt x="17336" y="10851"/>
                  <a:pt x="17339" y="10828"/>
                </a:cubicBezTo>
                <a:cubicBezTo>
                  <a:pt x="17330" y="10818"/>
                  <a:pt x="17314" y="10829"/>
                  <a:pt x="17310" y="10804"/>
                </a:cubicBezTo>
                <a:cubicBezTo>
                  <a:pt x="17327" y="10824"/>
                  <a:pt x="17343" y="10799"/>
                  <a:pt x="17354" y="10777"/>
                </a:cubicBezTo>
                <a:lnTo>
                  <a:pt x="17353" y="10761"/>
                </a:lnTo>
                <a:cubicBezTo>
                  <a:pt x="17348" y="10748"/>
                  <a:pt x="17339" y="10732"/>
                  <a:pt x="17337" y="10716"/>
                </a:cubicBezTo>
                <a:cubicBezTo>
                  <a:pt x="17342" y="10726"/>
                  <a:pt x="17349" y="10718"/>
                  <a:pt x="17352" y="10707"/>
                </a:cubicBezTo>
                <a:cubicBezTo>
                  <a:pt x="17351" y="10718"/>
                  <a:pt x="17352" y="10734"/>
                  <a:pt x="17358" y="10740"/>
                </a:cubicBezTo>
                <a:cubicBezTo>
                  <a:pt x="17377" y="10699"/>
                  <a:pt x="17401" y="10618"/>
                  <a:pt x="17411" y="10562"/>
                </a:cubicBezTo>
                <a:lnTo>
                  <a:pt x="17407" y="10551"/>
                </a:lnTo>
                <a:lnTo>
                  <a:pt x="17417" y="10550"/>
                </a:lnTo>
                <a:cubicBezTo>
                  <a:pt x="17423" y="10538"/>
                  <a:pt x="17424" y="10511"/>
                  <a:pt x="17434" y="10509"/>
                </a:cubicBezTo>
                <a:cubicBezTo>
                  <a:pt x="17436" y="10511"/>
                  <a:pt x="17436" y="10516"/>
                  <a:pt x="17436" y="10519"/>
                </a:cubicBezTo>
                <a:lnTo>
                  <a:pt x="17438" y="10522"/>
                </a:lnTo>
                <a:cubicBezTo>
                  <a:pt x="17443" y="10520"/>
                  <a:pt x="17449" y="10513"/>
                  <a:pt x="17453" y="10510"/>
                </a:cubicBezTo>
                <a:lnTo>
                  <a:pt x="17459" y="10513"/>
                </a:lnTo>
                <a:cubicBezTo>
                  <a:pt x="17458" y="10490"/>
                  <a:pt x="17445" y="10459"/>
                  <a:pt x="17461" y="10444"/>
                </a:cubicBezTo>
                <a:lnTo>
                  <a:pt x="17462" y="10437"/>
                </a:lnTo>
                <a:lnTo>
                  <a:pt x="17455" y="10428"/>
                </a:lnTo>
                <a:lnTo>
                  <a:pt x="17462" y="10427"/>
                </a:lnTo>
                <a:cubicBezTo>
                  <a:pt x="17462" y="10415"/>
                  <a:pt x="17455" y="10406"/>
                  <a:pt x="17449" y="10402"/>
                </a:cubicBezTo>
                <a:cubicBezTo>
                  <a:pt x="17453" y="10383"/>
                  <a:pt x="17470" y="10381"/>
                  <a:pt x="17475" y="10399"/>
                </a:cubicBezTo>
                <a:lnTo>
                  <a:pt x="17476" y="10398"/>
                </a:lnTo>
                <a:cubicBezTo>
                  <a:pt x="17479" y="10381"/>
                  <a:pt x="17484" y="10356"/>
                  <a:pt x="17477" y="10339"/>
                </a:cubicBezTo>
                <a:cubicBezTo>
                  <a:pt x="17470" y="10339"/>
                  <a:pt x="17460" y="10355"/>
                  <a:pt x="17453" y="10356"/>
                </a:cubicBezTo>
                <a:cubicBezTo>
                  <a:pt x="17459" y="10347"/>
                  <a:pt x="17481" y="10312"/>
                  <a:pt x="17488" y="10307"/>
                </a:cubicBezTo>
                <a:cubicBezTo>
                  <a:pt x="17467" y="10305"/>
                  <a:pt x="17455" y="10274"/>
                  <a:pt x="17441" y="10252"/>
                </a:cubicBezTo>
                <a:cubicBezTo>
                  <a:pt x="17424" y="10244"/>
                  <a:pt x="17402" y="10292"/>
                  <a:pt x="17392" y="10251"/>
                </a:cubicBezTo>
                <a:cubicBezTo>
                  <a:pt x="17386" y="10257"/>
                  <a:pt x="17380" y="10257"/>
                  <a:pt x="17374" y="10258"/>
                </a:cubicBezTo>
                <a:cubicBezTo>
                  <a:pt x="17382" y="10241"/>
                  <a:pt x="17399" y="10239"/>
                  <a:pt x="17411" y="10238"/>
                </a:cubicBezTo>
                <a:cubicBezTo>
                  <a:pt x="17427" y="10213"/>
                  <a:pt x="17446" y="10178"/>
                  <a:pt x="17470" y="10175"/>
                </a:cubicBezTo>
                <a:lnTo>
                  <a:pt x="17473" y="10168"/>
                </a:lnTo>
                <a:cubicBezTo>
                  <a:pt x="17472" y="10102"/>
                  <a:pt x="17422" y="10082"/>
                  <a:pt x="17404" y="10035"/>
                </a:cubicBezTo>
                <a:cubicBezTo>
                  <a:pt x="17391" y="10020"/>
                  <a:pt x="17377" y="10050"/>
                  <a:pt x="17364" y="10040"/>
                </a:cubicBezTo>
                <a:cubicBezTo>
                  <a:pt x="17401" y="10001"/>
                  <a:pt x="17439" y="10062"/>
                  <a:pt x="17475" y="10070"/>
                </a:cubicBezTo>
                <a:cubicBezTo>
                  <a:pt x="17476" y="10036"/>
                  <a:pt x="17454" y="10029"/>
                  <a:pt x="17447" y="10004"/>
                </a:cubicBezTo>
                <a:cubicBezTo>
                  <a:pt x="17445" y="9972"/>
                  <a:pt x="17429" y="9968"/>
                  <a:pt x="17417" y="9953"/>
                </a:cubicBezTo>
                <a:cubicBezTo>
                  <a:pt x="17407" y="9840"/>
                  <a:pt x="17383" y="9695"/>
                  <a:pt x="17313" y="9661"/>
                </a:cubicBezTo>
                <a:cubicBezTo>
                  <a:pt x="17312" y="9603"/>
                  <a:pt x="17358" y="9539"/>
                  <a:pt x="17379" y="9497"/>
                </a:cubicBezTo>
                <a:lnTo>
                  <a:pt x="17372" y="9488"/>
                </a:lnTo>
                <a:lnTo>
                  <a:pt x="17370" y="9475"/>
                </a:lnTo>
                <a:lnTo>
                  <a:pt x="17372" y="9465"/>
                </a:lnTo>
                <a:lnTo>
                  <a:pt x="17380" y="9464"/>
                </a:lnTo>
                <a:cubicBezTo>
                  <a:pt x="17382" y="9467"/>
                  <a:pt x="17384" y="9476"/>
                  <a:pt x="17385" y="9482"/>
                </a:cubicBezTo>
                <a:lnTo>
                  <a:pt x="17388" y="9486"/>
                </a:lnTo>
                <a:cubicBezTo>
                  <a:pt x="17391" y="9483"/>
                  <a:pt x="17399" y="9477"/>
                  <a:pt x="17401" y="9471"/>
                </a:cubicBezTo>
                <a:cubicBezTo>
                  <a:pt x="17401" y="9455"/>
                  <a:pt x="17403" y="9441"/>
                  <a:pt x="17413" y="9435"/>
                </a:cubicBezTo>
                <a:lnTo>
                  <a:pt x="17414" y="9436"/>
                </a:lnTo>
                <a:cubicBezTo>
                  <a:pt x="17414" y="9431"/>
                  <a:pt x="17414" y="9421"/>
                  <a:pt x="17414" y="9416"/>
                </a:cubicBezTo>
                <a:cubicBezTo>
                  <a:pt x="17414" y="9416"/>
                  <a:pt x="17412" y="9416"/>
                  <a:pt x="17412" y="9417"/>
                </a:cubicBezTo>
                <a:cubicBezTo>
                  <a:pt x="17411" y="9414"/>
                  <a:pt x="17411" y="9410"/>
                  <a:pt x="17412" y="9408"/>
                </a:cubicBezTo>
                <a:lnTo>
                  <a:pt x="17414" y="9407"/>
                </a:lnTo>
                <a:cubicBezTo>
                  <a:pt x="17430" y="9423"/>
                  <a:pt x="17466" y="9368"/>
                  <a:pt x="17482" y="9363"/>
                </a:cubicBezTo>
                <a:cubicBezTo>
                  <a:pt x="17494" y="9368"/>
                  <a:pt x="17507" y="9390"/>
                  <a:pt x="17514" y="9357"/>
                </a:cubicBezTo>
                <a:cubicBezTo>
                  <a:pt x="17513" y="9355"/>
                  <a:pt x="17510" y="9353"/>
                  <a:pt x="17510" y="9350"/>
                </a:cubicBezTo>
                <a:cubicBezTo>
                  <a:pt x="17518" y="9338"/>
                  <a:pt x="17515" y="9314"/>
                  <a:pt x="17523" y="9302"/>
                </a:cubicBezTo>
                <a:cubicBezTo>
                  <a:pt x="17504" y="9312"/>
                  <a:pt x="17491" y="9275"/>
                  <a:pt x="17474" y="9295"/>
                </a:cubicBezTo>
                <a:cubicBezTo>
                  <a:pt x="17440" y="9294"/>
                  <a:pt x="17412" y="9219"/>
                  <a:pt x="17377" y="9265"/>
                </a:cubicBezTo>
                <a:lnTo>
                  <a:pt x="17380" y="9273"/>
                </a:lnTo>
                <a:cubicBezTo>
                  <a:pt x="17371" y="9294"/>
                  <a:pt x="17354" y="9305"/>
                  <a:pt x="17350" y="9333"/>
                </a:cubicBezTo>
                <a:cubicBezTo>
                  <a:pt x="17331" y="9353"/>
                  <a:pt x="17306" y="9338"/>
                  <a:pt x="17299" y="9301"/>
                </a:cubicBezTo>
                <a:cubicBezTo>
                  <a:pt x="17300" y="9273"/>
                  <a:pt x="17311" y="9250"/>
                  <a:pt x="17300" y="9222"/>
                </a:cubicBezTo>
                <a:cubicBezTo>
                  <a:pt x="17292" y="9189"/>
                  <a:pt x="17269" y="9214"/>
                  <a:pt x="17254" y="9201"/>
                </a:cubicBezTo>
                <a:cubicBezTo>
                  <a:pt x="17199" y="9200"/>
                  <a:pt x="17214" y="8988"/>
                  <a:pt x="17260" y="9070"/>
                </a:cubicBezTo>
                <a:cubicBezTo>
                  <a:pt x="17267" y="9069"/>
                  <a:pt x="17274" y="9053"/>
                  <a:pt x="17282" y="9055"/>
                </a:cubicBezTo>
                <a:cubicBezTo>
                  <a:pt x="17322" y="9066"/>
                  <a:pt x="17312" y="8959"/>
                  <a:pt x="17348" y="8941"/>
                </a:cubicBezTo>
                <a:cubicBezTo>
                  <a:pt x="17401" y="8921"/>
                  <a:pt x="17414" y="8779"/>
                  <a:pt x="17464" y="8811"/>
                </a:cubicBezTo>
                <a:lnTo>
                  <a:pt x="17469" y="8807"/>
                </a:lnTo>
                <a:lnTo>
                  <a:pt x="17473" y="8793"/>
                </a:lnTo>
                <a:lnTo>
                  <a:pt x="17477" y="8820"/>
                </a:lnTo>
                <a:cubicBezTo>
                  <a:pt x="17482" y="8828"/>
                  <a:pt x="17492" y="8846"/>
                  <a:pt x="17496" y="8857"/>
                </a:cubicBezTo>
                <a:cubicBezTo>
                  <a:pt x="17494" y="8888"/>
                  <a:pt x="17482" y="8921"/>
                  <a:pt x="17471" y="8943"/>
                </a:cubicBezTo>
                <a:cubicBezTo>
                  <a:pt x="17461" y="8952"/>
                  <a:pt x="17447" y="8965"/>
                  <a:pt x="17453" y="8988"/>
                </a:cubicBezTo>
                <a:cubicBezTo>
                  <a:pt x="17442" y="8987"/>
                  <a:pt x="17438" y="9007"/>
                  <a:pt x="17439" y="9024"/>
                </a:cubicBezTo>
                <a:cubicBezTo>
                  <a:pt x="17448" y="9026"/>
                  <a:pt x="17463" y="9020"/>
                  <a:pt x="17472" y="9024"/>
                </a:cubicBezTo>
                <a:cubicBezTo>
                  <a:pt x="17465" y="9035"/>
                  <a:pt x="17459" y="9049"/>
                  <a:pt x="17462" y="9064"/>
                </a:cubicBezTo>
                <a:cubicBezTo>
                  <a:pt x="17451" y="9078"/>
                  <a:pt x="17433" y="9082"/>
                  <a:pt x="17427" y="9106"/>
                </a:cubicBezTo>
                <a:lnTo>
                  <a:pt x="17435" y="9116"/>
                </a:lnTo>
                <a:cubicBezTo>
                  <a:pt x="17443" y="9109"/>
                  <a:pt x="17455" y="9102"/>
                  <a:pt x="17461" y="9090"/>
                </a:cubicBezTo>
                <a:cubicBezTo>
                  <a:pt x="17461" y="9086"/>
                  <a:pt x="17462" y="9081"/>
                  <a:pt x="17463" y="9078"/>
                </a:cubicBezTo>
                <a:lnTo>
                  <a:pt x="17465" y="9077"/>
                </a:lnTo>
                <a:cubicBezTo>
                  <a:pt x="17481" y="9086"/>
                  <a:pt x="17497" y="9041"/>
                  <a:pt x="17508" y="9023"/>
                </a:cubicBezTo>
                <a:cubicBezTo>
                  <a:pt x="17525" y="8990"/>
                  <a:pt x="17565" y="8986"/>
                  <a:pt x="17581" y="8956"/>
                </a:cubicBezTo>
                <a:cubicBezTo>
                  <a:pt x="17594" y="8963"/>
                  <a:pt x="17616" y="8955"/>
                  <a:pt x="17625" y="8934"/>
                </a:cubicBezTo>
                <a:lnTo>
                  <a:pt x="17626" y="8949"/>
                </a:lnTo>
                <a:cubicBezTo>
                  <a:pt x="17630" y="8958"/>
                  <a:pt x="17640" y="8978"/>
                  <a:pt x="17642" y="8990"/>
                </a:cubicBezTo>
                <a:lnTo>
                  <a:pt x="17648" y="8984"/>
                </a:lnTo>
                <a:lnTo>
                  <a:pt x="17649" y="8977"/>
                </a:lnTo>
                <a:lnTo>
                  <a:pt x="17651" y="8976"/>
                </a:lnTo>
                <a:cubicBezTo>
                  <a:pt x="17719" y="9023"/>
                  <a:pt x="17666" y="9041"/>
                  <a:pt x="17676" y="9109"/>
                </a:cubicBezTo>
                <a:cubicBezTo>
                  <a:pt x="17682" y="9115"/>
                  <a:pt x="17692" y="9116"/>
                  <a:pt x="17697" y="9124"/>
                </a:cubicBezTo>
                <a:cubicBezTo>
                  <a:pt x="17666" y="9120"/>
                  <a:pt x="17662" y="9173"/>
                  <a:pt x="17645" y="9202"/>
                </a:cubicBezTo>
                <a:cubicBezTo>
                  <a:pt x="17651" y="9203"/>
                  <a:pt x="17674" y="9205"/>
                  <a:pt x="17678" y="9212"/>
                </a:cubicBezTo>
                <a:lnTo>
                  <a:pt x="17663" y="9229"/>
                </a:lnTo>
                <a:cubicBezTo>
                  <a:pt x="17669" y="9237"/>
                  <a:pt x="17685" y="9240"/>
                  <a:pt x="17688" y="9256"/>
                </a:cubicBezTo>
                <a:lnTo>
                  <a:pt x="17690" y="9257"/>
                </a:lnTo>
                <a:cubicBezTo>
                  <a:pt x="17699" y="9250"/>
                  <a:pt x="17701" y="9228"/>
                  <a:pt x="17710" y="9221"/>
                </a:cubicBezTo>
                <a:cubicBezTo>
                  <a:pt x="17718" y="9226"/>
                  <a:pt x="17727" y="9241"/>
                  <a:pt x="17731" y="9255"/>
                </a:cubicBezTo>
                <a:cubicBezTo>
                  <a:pt x="17738" y="9234"/>
                  <a:pt x="17751" y="9241"/>
                  <a:pt x="17762" y="9250"/>
                </a:cubicBezTo>
                <a:lnTo>
                  <a:pt x="17758" y="9264"/>
                </a:lnTo>
                <a:cubicBezTo>
                  <a:pt x="17759" y="9282"/>
                  <a:pt x="17770" y="9308"/>
                  <a:pt x="17771" y="9326"/>
                </a:cubicBezTo>
                <a:cubicBezTo>
                  <a:pt x="17772" y="9341"/>
                  <a:pt x="17773" y="9360"/>
                  <a:pt x="17781" y="9368"/>
                </a:cubicBezTo>
                <a:lnTo>
                  <a:pt x="17781" y="9373"/>
                </a:lnTo>
                <a:lnTo>
                  <a:pt x="17776" y="9381"/>
                </a:lnTo>
                <a:cubicBezTo>
                  <a:pt x="17767" y="9349"/>
                  <a:pt x="17745" y="9351"/>
                  <a:pt x="17736" y="9382"/>
                </a:cubicBezTo>
                <a:lnTo>
                  <a:pt x="17736" y="9398"/>
                </a:lnTo>
                <a:lnTo>
                  <a:pt x="17743" y="9406"/>
                </a:lnTo>
                <a:lnTo>
                  <a:pt x="17753" y="9400"/>
                </a:lnTo>
                <a:cubicBezTo>
                  <a:pt x="17755" y="9436"/>
                  <a:pt x="17759" y="9483"/>
                  <a:pt x="17767" y="9515"/>
                </a:cubicBezTo>
                <a:cubicBezTo>
                  <a:pt x="17765" y="9525"/>
                  <a:pt x="17759" y="9538"/>
                  <a:pt x="17754" y="9545"/>
                </a:cubicBezTo>
                <a:lnTo>
                  <a:pt x="17754" y="9550"/>
                </a:lnTo>
                <a:lnTo>
                  <a:pt x="17761" y="9554"/>
                </a:lnTo>
                <a:cubicBezTo>
                  <a:pt x="17745" y="9576"/>
                  <a:pt x="17733" y="9628"/>
                  <a:pt x="17752" y="9655"/>
                </a:cubicBezTo>
                <a:lnTo>
                  <a:pt x="17759" y="9655"/>
                </a:lnTo>
                <a:cubicBezTo>
                  <a:pt x="17757" y="9657"/>
                  <a:pt x="17754" y="9662"/>
                  <a:pt x="17752" y="9664"/>
                </a:cubicBezTo>
                <a:lnTo>
                  <a:pt x="17755" y="9672"/>
                </a:lnTo>
                <a:cubicBezTo>
                  <a:pt x="17753" y="9672"/>
                  <a:pt x="17746" y="9670"/>
                  <a:pt x="17743" y="9671"/>
                </a:cubicBezTo>
                <a:lnTo>
                  <a:pt x="17742" y="9677"/>
                </a:lnTo>
                <a:cubicBezTo>
                  <a:pt x="17747" y="9690"/>
                  <a:pt x="17751" y="9715"/>
                  <a:pt x="17759" y="9721"/>
                </a:cubicBezTo>
                <a:cubicBezTo>
                  <a:pt x="17760" y="9717"/>
                  <a:pt x="17766" y="9701"/>
                  <a:pt x="17768" y="9699"/>
                </a:cubicBezTo>
                <a:lnTo>
                  <a:pt x="17770" y="9700"/>
                </a:lnTo>
                <a:cubicBezTo>
                  <a:pt x="17772" y="9701"/>
                  <a:pt x="17773" y="9705"/>
                  <a:pt x="17774" y="9706"/>
                </a:cubicBezTo>
                <a:cubicBezTo>
                  <a:pt x="17779" y="9702"/>
                  <a:pt x="17795" y="9671"/>
                  <a:pt x="17799" y="9664"/>
                </a:cubicBezTo>
                <a:cubicBezTo>
                  <a:pt x="17800" y="9678"/>
                  <a:pt x="17790" y="9689"/>
                  <a:pt x="17798" y="9702"/>
                </a:cubicBezTo>
                <a:lnTo>
                  <a:pt x="17801" y="9703"/>
                </a:lnTo>
                <a:cubicBezTo>
                  <a:pt x="17810" y="9696"/>
                  <a:pt x="17811" y="9678"/>
                  <a:pt x="17807" y="9665"/>
                </a:cubicBezTo>
                <a:lnTo>
                  <a:pt x="17808" y="9656"/>
                </a:lnTo>
                <a:lnTo>
                  <a:pt x="17812" y="9651"/>
                </a:lnTo>
                <a:cubicBezTo>
                  <a:pt x="17816" y="9655"/>
                  <a:pt x="17817" y="9663"/>
                  <a:pt x="17820" y="9668"/>
                </a:cubicBezTo>
                <a:lnTo>
                  <a:pt x="17826" y="9669"/>
                </a:lnTo>
                <a:lnTo>
                  <a:pt x="17827" y="9664"/>
                </a:lnTo>
                <a:cubicBezTo>
                  <a:pt x="17815" y="9618"/>
                  <a:pt x="17859" y="9638"/>
                  <a:pt x="17871" y="9649"/>
                </a:cubicBezTo>
                <a:lnTo>
                  <a:pt x="17873" y="9623"/>
                </a:lnTo>
                <a:cubicBezTo>
                  <a:pt x="17920" y="9624"/>
                  <a:pt x="17937" y="9569"/>
                  <a:pt x="17939" y="9488"/>
                </a:cubicBezTo>
                <a:lnTo>
                  <a:pt x="17931" y="9492"/>
                </a:lnTo>
                <a:cubicBezTo>
                  <a:pt x="17926" y="9486"/>
                  <a:pt x="17932" y="9402"/>
                  <a:pt x="17932" y="9393"/>
                </a:cubicBezTo>
                <a:cubicBezTo>
                  <a:pt x="17934" y="9329"/>
                  <a:pt x="17906" y="9262"/>
                  <a:pt x="17887" y="9212"/>
                </a:cubicBezTo>
                <a:cubicBezTo>
                  <a:pt x="17880" y="9188"/>
                  <a:pt x="17867" y="9118"/>
                  <a:pt x="17851" y="9105"/>
                </a:cubicBezTo>
                <a:cubicBezTo>
                  <a:pt x="17848" y="9099"/>
                  <a:pt x="17835" y="9072"/>
                  <a:pt x="17831" y="9067"/>
                </a:cubicBezTo>
                <a:cubicBezTo>
                  <a:pt x="17822" y="9060"/>
                  <a:pt x="17795" y="9051"/>
                  <a:pt x="17811" y="9025"/>
                </a:cubicBezTo>
                <a:lnTo>
                  <a:pt x="17815" y="9025"/>
                </a:lnTo>
                <a:cubicBezTo>
                  <a:pt x="17808" y="8964"/>
                  <a:pt x="17838" y="8942"/>
                  <a:pt x="17865" y="8926"/>
                </a:cubicBezTo>
                <a:cubicBezTo>
                  <a:pt x="17894" y="8895"/>
                  <a:pt x="17917" y="8832"/>
                  <a:pt x="17948" y="8808"/>
                </a:cubicBezTo>
                <a:cubicBezTo>
                  <a:pt x="17952" y="8771"/>
                  <a:pt x="17941" y="8720"/>
                  <a:pt x="17950" y="8684"/>
                </a:cubicBezTo>
                <a:cubicBezTo>
                  <a:pt x="17964" y="8650"/>
                  <a:pt x="17979" y="8596"/>
                  <a:pt x="18006" y="8597"/>
                </a:cubicBezTo>
                <a:cubicBezTo>
                  <a:pt x="18015" y="8582"/>
                  <a:pt x="18015" y="8559"/>
                  <a:pt x="18007" y="8543"/>
                </a:cubicBezTo>
                <a:cubicBezTo>
                  <a:pt x="18045" y="8565"/>
                  <a:pt x="18053" y="8486"/>
                  <a:pt x="18075" y="8449"/>
                </a:cubicBezTo>
                <a:lnTo>
                  <a:pt x="18086" y="8449"/>
                </a:lnTo>
                <a:cubicBezTo>
                  <a:pt x="18082" y="8456"/>
                  <a:pt x="18078" y="8466"/>
                  <a:pt x="18077" y="8476"/>
                </a:cubicBezTo>
                <a:cubicBezTo>
                  <a:pt x="18088" y="8475"/>
                  <a:pt x="18098" y="8458"/>
                  <a:pt x="18104" y="8443"/>
                </a:cubicBezTo>
                <a:cubicBezTo>
                  <a:pt x="18107" y="8461"/>
                  <a:pt x="18104" y="8490"/>
                  <a:pt x="18103" y="8509"/>
                </a:cubicBezTo>
                <a:cubicBezTo>
                  <a:pt x="18119" y="8500"/>
                  <a:pt x="18137" y="8515"/>
                  <a:pt x="18149" y="8533"/>
                </a:cubicBezTo>
                <a:cubicBezTo>
                  <a:pt x="18220" y="8517"/>
                  <a:pt x="18287" y="8403"/>
                  <a:pt x="18317" y="8290"/>
                </a:cubicBezTo>
                <a:cubicBezTo>
                  <a:pt x="18362" y="8196"/>
                  <a:pt x="18460" y="8001"/>
                  <a:pt x="18477" y="7879"/>
                </a:cubicBezTo>
                <a:cubicBezTo>
                  <a:pt x="18506" y="7820"/>
                  <a:pt x="18525" y="7724"/>
                  <a:pt x="18559" y="7672"/>
                </a:cubicBezTo>
                <a:cubicBezTo>
                  <a:pt x="18580" y="7640"/>
                  <a:pt x="18577" y="7586"/>
                  <a:pt x="18590" y="7546"/>
                </a:cubicBezTo>
                <a:cubicBezTo>
                  <a:pt x="18579" y="7508"/>
                  <a:pt x="18603" y="7460"/>
                  <a:pt x="18598" y="7420"/>
                </a:cubicBezTo>
                <a:cubicBezTo>
                  <a:pt x="18597" y="7411"/>
                  <a:pt x="18594" y="7390"/>
                  <a:pt x="18595" y="7381"/>
                </a:cubicBezTo>
                <a:cubicBezTo>
                  <a:pt x="18608" y="7349"/>
                  <a:pt x="18596" y="7310"/>
                  <a:pt x="18596" y="7273"/>
                </a:cubicBezTo>
                <a:cubicBezTo>
                  <a:pt x="18596" y="7213"/>
                  <a:pt x="18613" y="7130"/>
                  <a:pt x="18626" y="7076"/>
                </a:cubicBezTo>
                <a:cubicBezTo>
                  <a:pt x="18638" y="7048"/>
                  <a:pt x="18656" y="7016"/>
                  <a:pt x="18654" y="6978"/>
                </a:cubicBezTo>
                <a:cubicBezTo>
                  <a:pt x="18650" y="6961"/>
                  <a:pt x="18631" y="6951"/>
                  <a:pt x="18638" y="6931"/>
                </a:cubicBezTo>
                <a:cubicBezTo>
                  <a:pt x="18652" y="6869"/>
                  <a:pt x="18640" y="6866"/>
                  <a:pt x="18618" y="6827"/>
                </a:cubicBezTo>
                <a:cubicBezTo>
                  <a:pt x="18624" y="6830"/>
                  <a:pt x="18641" y="6838"/>
                  <a:pt x="18647" y="6831"/>
                </a:cubicBezTo>
                <a:lnTo>
                  <a:pt x="18652" y="6812"/>
                </a:lnTo>
                <a:cubicBezTo>
                  <a:pt x="18635" y="6748"/>
                  <a:pt x="18587" y="6734"/>
                  <a:pt x="18572" y="6666"/>
                </a:cubicBezTo>
                <a:cubicBezTo>
                  <a:pt x="18559" y="6639"/>
                  <a:pt x="18543" y="6640"/>
                  <a:pt x="18526" y="6649"/>
                </a:cubicBezTo>
                <a:cubicBezTo>
                  <a:pt x="18516" y="6648"/>
                  <a:pt x="18497" y="6627"/>
                  <a:pt x="18486" y="6632"/>
                </a:cubicBezTo>
                <a:cubicBezTo>
                  <a:pt x="18492" y="6673"/>
                  <a:pt x="18493" y="6754"/>
                  <a:pt x="18461" y="6755"/>
                </a:cubicBezTo>
                <a:cubicBezTo>
                  <a:pt x="18467" y="6733"/>
                  <a:pt x="18488" y="6712"/>
                  <a:pt x="18478" y="6685"/>
                </a:cubicBezTo>
                <a:cubicBezTo>
                  <a:pt x="18460" y="6721"/>
                  <a:pt x="18430" y="6776"/>
                  <a:pt x="18400" y="6747"/>
                </a:cubicBezTo>
                <a:cubicBezTo>
                  <a:pt x="18410" y="6734"/>
                  <a:pt x="18428" y="6704"/>
                  <a:pt x="18437" y="6687"/>
                </a:cubicBezTo>
                <a:cubicBezTo>
                  <a:pt x="18426" y="6686"/>
                  <a:pt x="18415" y="6676"/>
                  <a:pt x="18407" y="6663"/>
                </a:cubicBezTo>
                <a:cubicBezTo>
                  <a:pt x="18414" y="6660"/>
                  <a:pt x="18422" y="6644"/>
                  <a:pt x="18426" y="6634"/>
                </a:cubicBezTo>
                <a:cubicBezTo>
                  <a:pt x="18414" y="6630"/>
                  <a:pt x="18399" y="6635"/>
                  <a:pt x="18395" y="6659"/>
                </a:cubicBezTo>
                <a:cubicBezTo>
                  <a:pt x="18409" y="6690"/>
                  <a:pt x="18388" y="6724"/>
                  <a:pt x="18370" y="6705"/>
                </a:cubicBezTo>
                <a:cubicBezTo>
                  <a:pt x="18363" y="6674"/>
                  <a:pt x="18382" y="6616"/>
                  <a:pt x="18373" y="6584"/>
                </a:cubicBezTo>
                <a:cubicBezTo>
                  <a:pt x="18346" y="6577"/>
                  <a:pt x="18305" y="6594"/>
                  <a:pt x="18282" y="6555"/>
                </a:cubicBezTo>
                <a:lnTo>
                  <a:pt x="18281" y="6537"/>
                </a:lnTo>
                <a:cubicBezTo>
                  <a:pt x="18388" y="6402"/>
                  <a:pt x="18495" y="6216"/>
                  <a:pt x="18597" y="6064"/>
                </a:cubicBezTo>
                <a:cubicBezTo>
                  <a:pt x="18605" y="6003"/>
                  <a:pt x="18633" y="5964"/>
                  <a:pt x="18660" y="5931"/>
                </a:cubicBezTo>
                <a:cubicBezTo>
                  <a:pt x="18699" y="5819"/>
                  <a:pt x="18738" y="5804"/>
                  <a:pt x="18805" y="5791"/>
                </a:cubicBezTo>
                <a:cubicBezTo>
                  <a:pt x="18832" y="5799"/>
                  <a:pt x="18917" y="5764"/>
                  <a:pt x="18930" y="5829"/>
                </a:cubicBezTo>
                <a:lnTo>
                  <a:pt x="18937" y="5833"/>
                </a:lnTo>
                <a:cubicBezTo>
                  <a:pt x="18952" y="5824"/>
                  <a:pt x="18947" y="5788"/>
                  <a:pt x="18961" y="5782"/>
                </a:cubicBezTo>
                <a:cubicBezTo>
                  <a:pt x="18990" y="5811"/>
                  <a:pt x="19026" y="5818"/>
                  <a:pt x="19055" y="5788"/>
                </a:cubicBezTo>
                <a:cubicBezTo>
                  <a:pt x="19070" y="5800"/>
                  <a:pt x="19085" y="5831"/>
                  <a:pt x="19103" y="5813"/>
                </a:cubicBezTo>
                <a:lnTo>
                  <a:pt x="19107" y="5801"/>
                </a:lnTo>
                <a:lnTo>
                  <a:pt x="19105" y="5793"/>
                </a:lnTo>
                <a:cubicBezTo>
                  <a:pt x="19103" y="5792"/>
                  <a:pt x="19100" y="5794"/>
                  <a:pt x="19099" y="5796"/>
                </a:cubicBezTo>
                <a:lnTo>
                  <a:pt x="19096" y="5795"/>
                </a:lnTo>
                <a:cubicBezTo>
                  <a:pt x="19091" y="5786"/>
                  <a:pt x="19093" y="5775"/>
                  <a:pt x="19097" y="5767"/>
                </a:cubicBezTo>
                <a:cubicBezTo>
                  <a:pt x="19103" y="5780"/>
                  <a:pt x="19114" y="5778"/>
                  <a:pt x="19122" y="5775"/>
                </a:cubicBezTo>
                <a:cubicBezTo>
                  <a:pt x="19121" y="5771"/>
                  <a:pt x="19117" y="5761"/>
                  <a:pt x="19116" y="5756"/>
                </a:cubicBezTo>
                <a:cubicBezTo>
                  <a:pt x="19132" y="5684"/>
                  <a:pt x="19183" y="5751"/>
                  <a:pt x="19210" y="5763"/>
                </a:cubicBezTo>
                <a:cubicBezTo>
                  <a:pt x="19207" y="5765"/>
                  <a:pt x="19202" y="5770"/>
                  <a:pt x="19199" y="5774"/>
                </a:cubicBezTo>
                <a:cubicBezTo>
                  <a:pt x="19212" y="5772"/>
                  <a:pt x="19224" y="5784"/>
                  <a:pt x="19231" y="5758"/>
                </a:cubicBezTo>
                <a:cubicBezTo>
                  <a:pt x="19251" y="5750"/>
                  <a:pt x="19264" y="5783"/>
                  <a:pt x="19277" y="5803"/>
                </a:cubicBezTo>
                <a:cubicBezTo>
                  <a:pt x="19286" y="5812"/>
                  <a:pt x="19299" y="5808"/>
                  <a:pt x="19306" y="5824"/>
                </a:cubicBezTo>
                <a:cubicBezTo>
                  <a:pt x="19287" y="5836"/>
                  <a:pt x="19256" y="5838"/>
                  <a:pt x="19237" y="5849"/>
                </a:cubicBezTo>
                <a:cubicBezTo>
                  <a:pt x="19251" y="5912"/>
                  <a:pt x="19286" y="5885"/>
                  <a:pt x="19309" y="5860"/>
                </a:cubicBezTo>
                <a:cubicBezTo>
                  <a:pt x="19324" y="5868"/>
                  <a:pt x="19342" y="5892"/>
                  <a:pt x="19352" y="5855"/>
                </a:cubicBezTo>
                <a:cubicBezTo>
                  <a:pt x="19393" y="5802"/>
                  <a:pt x="19379" y="5825"/>
                  <a:pt x="19419" y="5847"/>
                </a:cubicBezTo>
                <a:cubicBezTo>
                  <a:pt x="19426" y="5843"/>
                  <a:pt x="19433" y="5822"/>
                  <a:pt x="19442" y="5830"/>
                </a:cubicBezTo>
                <a:cubicBezTo>
                  <a:pt x="19453" y="5842"/>
                  <a:pt x="19469" y="5827"/>
                  <a:pt x="19481" y="5829"/>
                </a:cubicBezTo>
                <a:cubicBezTo>
                  <a:pt x="19484" y="5792"/>
                  <a:pt x="19465" y="5773"/>
                  <a:pt x="19447" y="5767"/>
                </a:cubicBezTo>
                <a:cubicBezTo>
                  <a:pt x="19438" y="5769"/>
                  <a:pt x="19432" y="5783"/>
                  <a:pt x="19422" y="5773"/>
                </a:cubicBezTo>
                <a:lnTo>
                  <a:pt x="19422" y="5765"/>
                </a:lnTo>
                <a:cubicBezTo>
                  <a:pt x="19430" y="5743"/>
                  <a:pt x="19424" y="5712"/>
                  <a:pt x="19437" y="5697"/>
                </a:cubicBezTo>
                <a:cubicBezTo>
                  <a:pt x="19472" y="5581"/>
                  <a:pt x="19549" y="5512"/>
                  <a:pt x="19578" y="5388"/>
                </a:cubicBezTo>
                <a:cubicBezTo>
                  <a:pt x="19606" y="5316"/>
                  <a:pt x="19660" y="5343"/>
                  <a:pt x="19700" y="5323"/>
                </a:cubicBezTo>
                <a:cubicBezTo>
                  <a:pt x="19720" y="5299"/>
                  <a:pt x="19734" y="5305"/>
                  <a:pt x="19746" y="5343"/>
                </a:cubicBezTo>
                <a:cubicBezTo>
                  <a:pt x="19762" y="5346"/>
                  <a:pt x="19771" y="5311"/>
                  <a:pt x="19787" y="5311"/>
                </a:cubicBezTo>
                <a:lnTo>
                  <a:pt x="19792" y="5320"/>
                </a:lnTo>
                <a:cubicBezTo>
                  <a:pt x="19794" y="5361"/>
                  <a:pt x="19774" y="5395"/>
                  <a:pt x="19767" y="5430"/>
                </a:cubicBezTo>
                <a:cubicBezTo>
                  <a:pt x="19770" y="5453"/>
                  <a:pt x="19769" y="5478"/>
                  <a:pt x="19760" y="5498"/>
                </a:cubicBezTo>
                <a:cubicBezTo>
                  <a:pt x="19772" y="5501"/>
                  <a:pt x="19782" y="5475"/>
                  <a:pt x="19795" y="5485"/>
                </a:cubicBezTo>
                <a:cubicBezTo>
                  <a:pt x="19790" y="5506"/>
                  <a:pt x="19784" y="5537"/>
                  <a:pt x="19783" y="5560"/>
                </a:cubicBezTo>
                <a:cubicBezTo>
                  <a:pt x="19793" y="5550"/>
                  <a:pt x="19805" y="5537"/>
                  <a:pt x="19816" y="5535"/>
                </a:cubicBezTo>
                <a:cubicBezTo>
                  <a:pt x="19840" y="5503"/>
                  <a:pt x="19901" y="5355"/>
                  <a:pt x="19935" y="5362"/>
                </a:cubicBezTo>
                <a:cubicBezTo>
                  <a:pt x="19936" y="5360"/>
                  <a:pt x="19936" y="5355"/>
                  <a:pt x="19937" y="5352"/>
                </a:cubicBezTo>
                <a:lnTo>
                  <a:pt x="19938" y="5350"/>
                </a:lnTo>
                <a:cubicBezTo>
                  <a:pt x="19946" y="5356"/>
                  <a:pt x="19948" y="5372"/>
                  <a:pt x="19955" y="5380"/>
                </a:cubicBezTo>
                <a:cubicBezTo>
                  <a:pt x="19959" y="5374"/>
                  <a:pt x="19966" y="5364"/>
                  <a:pt x="19967" y="5354"/>
                </a:cubicBezTo>
                <a:cubicBezTo>
                  <a:pt x="19944" y="5325"/>
                  <a:pt x="19960" y="5267"/>
                  <a:pt x="19971" y="5230"/>
                </a:cubicBezTo>
                <a:cubicBezTo>
                  <a:pt x="19962" y="5176"/>
                  <a:pt x="20017" y="5180"/>
                  <a:pt x="20036" y="5170"/>
                </a:cubicBezTo>
                <a:cubicBezTo>
                  <a:pt x="20056" y="5178"/>
                  <a:pt x="20074" y="5208"/>
                  <a:pt x="20095" y="5207"/>
                </a:cubicBezTo>
                <a:lnTo>
                  <a:pt x="20099" y="5216"/>
                </a:lnTo>
                <a:cubicBezTo>
                  <a:pt x="20093" y="5210"/>
                  <a:pt x="20085" y="5214"/>
                  <a:pt x="20086" y="5229"/>
                </a:cubicBezTo>
                <a:cubicBezTo>
                  <a:pt x="20036" y="5173"/>
                  <a:pt x="20017" y="5268"/>
                  <a:pt x="20015" y="5343"/>
                </a:cubicBezTo>
                <a:cubicBezTo>
                  <a:pt x="20007" y="5364"/>
                  <a:pt x="19995" y="5393"/>
                  <a:pt x="20012" y="5411"/>
                </a:cubicBezTo>
                <a:lnTo>
                  <a:pt x="20014" y="5423"/>
                </a:lnTo>
                <a:lnTo>
                  <a:pt x="20008" y="5448"/>
                </a:lnTo>
                <a:cubicBezTo>
                  <a:pt x="20002" y="5454"/>
                  <a:pt x="19992" y="5468"/>
                  <a:pt x="19989" y="5477"/>
                </a:cubicBezTo>
                <a:lnTo>
                  <a:pt x="19996" y="5506"/>
                </a:lnTo>
                <a:cubicBezTo>
                  <a:pt x="19983" y="5525"/>
                  <a:pt x="19967" y="5529"/>
                  <a:pt x="19951" y="5533"/>
                </a:cubicBezTo>
                <a:cubicBezTo>
                  <a:pt x="19889" y="5585"/>
                  <a:pt x="19860" y="5711"/>
                  <a:pt x="19801" y="5774"/>
                </a:cubicBezTo>
                <a:cubicBezTo>
                  <a:pt x="19748" y="5859"/>
                  <a:pt x="19713" y="6043"/>
                  <a:pt x="19633" y="6040"/>
                </a:cubicBezTo>
                <a:cubicBezTo>
                  <a:pt x="19608" y="6115"/>
                  <a:pt x="19612" y="6060"/>
                  <a:pt x="19582" y="6082"/>
                </a:cubicBezTo>
                <a:lnTo>
                  <a:pt x="19581" y="6087"/>
                </a:lnTo>
                <a:cubicBezTo>
                  <a:pt x="19589" y="6097"/>
                  <a:pt x="19586" y="6144"/>
                  <a:pt x="19587" y="6158"/>
                </a:cubicBezTo>
                <a:cubicBezTo>
                  <a:pt x="19525" y="6250"/>
                  <a:pt x="19495" y="6391"/>
                  <a:pt x="19508" y="6538"/>
                </a:cubicBezTo>
                <a:cubicBezTo>
                  <a:pt x="19534" y="6747"/>
                  <a:pt x="19550" y="6986"/>
                  <a:pt x="19576" y="7191"/>
                </a:cubicBezTo>
                <a:cubicBezTo>
                  <a:pt x="19627" y="7120"/>
                  <a:pt x="19695" y="6986"/>
                  <a:pt x="19686" y="6855"/>
                </a:cubicBezTo>
                <a:cubicBezTo>
                  <a:pt x="19682" y="6852"/>
                  <a:pt x="19678" y="6842"/>
                  <a:pt x="19678" y="6835"/>
                </a:cubicBezTo>
                <a:cubicBezTo>
                  <a:pt x="19688" y="6828"/>
                  <a:pt x="19690" y="6851"/>
                  <a:pt x="19697" y="6856"/>
                </a:cubicBezTo>
                <a:cubicBezTo>
                  <a:pt x="19716" y="6821"/>
                  <a:pt x="19748" y="6785"/>
                  <a:pt x="19774" y="6820"/>
                </a:cubicBezTo>
                <a:cubicBezTo>
                  <a:pt x="19757" y="6727"/>
                  <a:pt x="19764" y="6626"/>
                  <a:pt x="19823" y="6591"/>
                </a:cubicBezTo>
                <a:cubicBezTo>
                  <a:pt x="19845" y="6578"/>
                  <a:pt x="19871" y="6614"/>
                  <a:pt x="19889" y="6578"/>
                </a:cubicBezTo>
                <a:cubicBezTo>
                  <a:pt x="19913" y="6538"/>
                  <a:pt x="19873" y="6496"/>
                  <a:pt x="19876" y="6450"/>
                </a:cubicBezTo>
                <a:cubicBezTo>
                  <a:pt x="19880" y="6400"/>
                  <a:pt x="19898" y="6346"/>
                  <a:pt x="19925" y="6329"/>
                </a:cubicBezTo>
                <a:cubicBezTo>
                  <a:pt x="19920" y="6290"/>
                  <a:pt x="19941" y="6294"/>
                  <a:pt x="19955" y="6290"/>
                </a:cubicBezTo>
                <a:cubicBezTo>
                  <a:pt x="19950" y="6303"/>
                  <a:pt x="19940" y="6313"/>
                  <a:pt x="19934" y="6325"/>
                </a:cubicBezTo>
                <a:lnTo>
                  <a:pt x="19935" y="6342"/>
                </a:lnTo>
                <a:lnTo>
                  <a:pt x="19942" y="6357"/>
                </a:lnTo>
                <a:cubicBezTo>
                  <a:pt x="19977" y="6375"/>
                  <a:pt x="19973" y="6305"/>
                  <a:pt x="19969" y="6265"/>
                </a:cubicBezTo>
                <a:lnTo>
                  <a:pt x="19961" y="6257"/>
                </a:lnTo>
                <a:cubicBezTo>
                  <a:pt x="19957" y="6257"/>
                  <a:pt x="19950" y="6257"/>
                  <a:pt x="19946" y="6255"/>
                </a:cubicBezTo>
                <a:cubicBezTo>
                  <a:pt x="19936" y="6233"/>
                  <a:pt x="19939" y="6191"/>
                  <a:pt x="19939" y="6165"/>
                </a:cubicBezTo>
                <a:cubicBezTo>
                  <a:pt x="19962" y="6115"/>
                  <a:pt x="19988" y="6060"/>
                  <a:pt x="19930" y="6057"/>
                </a:cubicBezTo>
                <a:cubicBezTo>
                  <a:pt x="19925" y="6066"/>
                  <a:pt x="19922" y="6084"/>
                  <a:pt x="19917" y="6094"/>
                </a:cubicBezTo>
                <a:lnTo>
                  <a:pt x="19915" y="6083"/>
                </a:lnTo>
                <a:cubicBezTo>
                  <a:pt x="19855" y="6023"/>
                  <a:pt x="19927" y="5913"/>
                  <a:pt x="19952" y="5855"/>
                </a:cubicBezTo>
                <a:cubicBezTo>
                  <a:pt x="19952" y="5852"/>
                  <a:pt x="19953" y="5840"/>
                  <a:pt x="19954" y="5837"/>
                </a:cubicBezTo>
                <a:cubicBezTo>
                  <a:pt x="19977" y="5834"/>
                  <a:pt x="19967" y="5764"/>
                  <a:pt x="19972" y="5736"/>
                </a:cubicBezTo>
                <a:cubicBezTo>
                  <a:pt x="19979" y="5703"/>
                  <a:pt x="20001" y="5650"/>
                  <a:pt x="20021" y="5685"/>
                </a:cubicBezTo>
                <a:lnTo>
                  <a:pt x="20021" y="5700"/>
                </a:lnTo>
                <a:cubicBezTo>
                  <a:pt x="20024" y="5693"/>
                  <a:pt x="20033" y="5678"/>
                  <a:pt x="20037" y="5672"/>
                </a:cubicBezTo>
                <a:lnTo>
                  <a:pt x="20045" y="5671"/>
                </a:lnTo>
                <a:cubicBezTo>
                  <a:pt x="20053" y="5679"/>
                  <a:pt x="20061" y="5699"/>
                  <a:pt x="20069" y="5708"/>
                </a:cubicBezTo>
                <a:cubicBezTo>
                  <a:pt x="20079" y="5699"/>
                  <a:pt x="20077" y="5670"/>
                  <a:pt x="20084" y="5658"/>
                </a:cubicBezTo>
                <a:cubicBezTo>
                  <a:pt x="20110" y="5651"/>
                  <a:pt x="20129" y="5594"/>
                  <a:pt x="20155" y="5590"/>
                </a:cubicBezTo>
                <a:cubicBezTo>
                  <a:pt x="20149" y="5624"/>
                  <a:pt x="20139" y="5670"/>
                  <a:pt x="20145" y="5706"/>
                </a:cubicBezTo>
                <a:lnTo>
                  <a:pt x="20155" y="5702"/>
                </a:lnTo>
                <a:cubicBezTo>
                  <a:pt x="20190" y="5596"/>
                  <a:pt x="20275" y="5546"/>
                  <a:pt x="20340" y="5583"/>
                </a:cubicBezTo>
                <a:cubicBezTo>
                  <a:pt x="20364" y="5604"/>
                  <a:pt x="20364" y="5668"/>
                  <a:pt x="20388" y="5684"/>
                </a:cubicBezTo>
                <a:lnTo>
                  <a:pt x="20399" y="5677"/>
                </a:lnTo>
                <a:cubicBezTo>
                  <a:pt x="20406" y="5653"/>
                  <a:pt x="20404" y="5613"/>
                  <a:pt x="20415" y="5594"/>
                </a:cubicBezTo>
                <a:cubicBezTo>
                  <a:pt x="20438" y="5577"/>
                  <a:pt x="20502" y="5510"/>
                  <a:pt x="20519" y="5477"/>
                </a:cubicBezTo>
                <a:cubicBezTo>
                  <a:pt x="20518" y="5448"/>
                  <a:pt x="20537" y="5453"/>
                  <a:pt x="20540" y="5429"/>
                </a:cubicBezTo>
                <a:lnTo>
                  <a:pt x="20550" y="5430"/>
                </a:lnTo>
                <a:cubicBezTo>
                  <a:pt x="20548" y="5423"/>
                  <a:pt x="20545" y="5414"/>
                  <a:pt x="20545" y="5405"/>
                </a:cubicBezTo>
                <a:lnTo>
                  <a:pt x="20547" y="5399"/>
                </a:lnTo>
                <a:cubicBezTo>
                  <a:pt x="20571" y="5434"/>
                  <a:pt x="20577" y="5369"/>
                  <a:pt x="20593" y="5349"/>
                </a:cubicBezTo>
                <a:cubicBezTo>
                  <a:pt x="20605" y="5353"/>
                  <a:pt x="20616" y="5350"/>
                  <a:pt x="20625" y="5334"/>
                </a:cubicBezTo>
                <a:cubicBezTo>
                  <a:pt x="20636" y="5326"/>
                  <a:pt x="20652" y="5330"/>
                  <a:pt x="20657" y="5307"/>
                </a:cubicBezTo>
                <a:cubicBezTo>
                  <a:pt x="20699" y="5284"/>
                  <a:pt x="20768" y="5213"/>
                  <a:pt x="20808" y="5189"/>
                </a:cubicBezTo>
                <a:cubicBezTo>
                  <a:pt x="20800" y="5189"/>
                  <a:pt x="20792" y="5177"/>
                  <a:pt x="20796" y="5161"/>
                </a:cubicBezTo>
                <a:cubicBezTo>
                  <a:pt x="20801" y="5151"/>
                  <a:pt x="20811" y="5161"/>
                  <a:pt x="20817" y="5154"/>
                </a:cubicBezTo>
                <a:lnTo>
                  <a:pt x="20818" y="5162"/>
                </a:lnTo>
                <a:cubicBezTo>
                  <a:pt x="20801" y="5201"/>
                  <a:pt x="20849" y="5192"/>
                  <a:pt x="20858" y="5198"/>
                </a:cubicBezTo>
                <a:cubicBezTo>
                  <a:pt x="20872" y="5209"/>
                  <a:pt x="20907" y="5226"/>
                  <a:pt x="20920" y="5238"/>
                </a:cubicBezTo>
                <a:lnTo>
                  <a:pt x="20923" y="5236"/>
                </a:lnTo>
                <a:cubicBezTo>
                  <a:pt x="20926" y="5202"/>
                  <a:pt x="20956" y="5191"/>
                  <a:pt x="20951" y="5152"/>
                </a:cubicBezTo>
                <a:cubicBezTo>
                  <a:pt x="20946" y="5138"/>
                  <a:pt x="20932" y="5131"/>
                  <a:pt x="20934" y="5112"/>
                </a:cubicBezTo>
                <a:cubicBezTo>
                  <a:pt x="20947" y="5087"/>
                  <a:pt x="20931" y="5065"/>
                  <a:pt x="20918" y="5056"/>
                </a:cubicBezTo>
                <a:cubicBezTo>
                  <a:pt x="20911" y="5049"/>
                  <a:pt x="20908" y="5021"/>
                  <a:pt x="20905" y="5008"/>
                </a:cubicBezTo>
                <a:cubicBezTo>
                  <a:pt x="20905" y="5013"/>
                  <a:pt x="20904" y="5025"/>
                  <a:pt x="20903" y="5030"/>
                </a:cubicBezTo>
                <a:lnTo>
                  <a:pt x="20901" y="5032"/>
                </a:lnTo>
                <a:lnTo>
                  <a:pt x="20898" y="5026"/>
                </a:lnTo>
                <a:cubicBezTo>
                  <a:pt x="20898" y="5011"/>
                  <a:pt x="20896" y="4998"/>
                  <a:pt x="20886" y="4999"/>
                </a:cubicBezTo>
                <a:lnTo>
                  <a:pt x="20884" y="4995"/>
                </a:lnTo>
                <a:cubicBezTo>
                  <a:pt x="20889" y="4990"/>
                  <a:pt x="20897" y="4989"/>
                  <a:pt x="20901" y="4981"/>
                </a:cubicBezTo>
                <a:cubicBezTo>
                  <a:pt x="20902" y="4954"/>
                  <a:pt x="20899" y="4920"/>
                  <a:pt x="20884" y="4909"/>
                </a:cubicBezTo>
                <a:cubicBezTo>
                  <a:pt x="20888" y="4882"/>
                  <a:pt x="20881" y="4855"/>
                  <a:pt x="20871" y="4835"/>
                </a:cubicBezTo>
                <a:cubicBezTo>
                  <a:pt x="20853" y="4917"/>
                  <a:pt x="20810" y="4805"/>
                  <a:pt x="20825" y="4754"/>
                </a:cubicBezTo>
                <a:lnTo>
                  <a:pt x="20818" y="4744"/>
                </a:lnTo>
                <a:cubicBezTo>
                  <a:pt x="20812" y="4744"/>
                  <a:pt x="20797" y="4762"/>
                  <a:pt x="20792" y="4768"/>
                </a:cubicBezTo>
                <a:cubicBezTo>
                  <a:pt x="20774" y="4773"/>
                  <a:pt x="20761" y="4760"/>
                  <a:pt x="20745" y="4786"/>
                </a:cubicBezTo>
                <a:cubicBezTo>
                  <a:pt x="20757" y="4767"/>
                  <a:pt x="20759" y="4739"/>
                  <a:pt x="20747" y="4719"/>
                </a:cubicBezTo>
                <a:lnTo>
                  <a:pt x="20741" y="4717"/>
                </a:lnTo>
                <a:cubicBezTo>
                  <a:pt x="20716" y="4748"/>
                  <a:pt x="20678" y="4756"/>
                  <a:pt x="20649" y="4764"/>
                </a:cubicBezTo>
                <a:cubicBezTo>
                  <a:pt x="20674" y="4755"/>
                  <a:pt x="20722" y="4731"/>
                  <a:pt x="20739" y="4702"/>
                </a:cubicBezTo>
                <a:cubicBezTo>
                  <a:pt x="20757" y="4717"/>
                  <a:pt x="20783" y="4738"/>
                  <a:pt x="20805" y="4735"/>
                </a:cubicBezTo>
                <a:lnTo>
                  <a:pt x="20808" y="4730"/>
                </a:lnTo>
                <a:lnTo>
                  <a:pt x="20808" y="4717"/>
                </a:lnTo>
                <a:lnTo>
                  <a:pt x="20801" y="4694"/>
                </a:lnTo>
                <a:cubicBezTo>
                  <a:pt x="20789" y="4685"/>
                  <a:pt x="20770" y="4686"/>
                  <a:pt x="20757" y="4679"/>
                </a:cubicBezTo>
                <a:lnTo>
                  <a:pt x="20762" y="4676"/>
                </a:lnTo>
                <a:cubicBezTo>
                  <a:pt x="20778" y="4690"/>
                  <a:pt x="20797" y="4660"/>
                  <a:pt x="20810" y="4693"/>
                </a:cubicBezTo>
                <a:cubicBezTo>
                  <a:pt x="20842" y="4776"/>
                  <a:pt x="20895" y="4804"/>
                  <a:pt x="20940" y="4735"/>
                </a:cubicBezTo>
                <a:cubicBezTo>
                  <a:pt x="21093" y="4494"/>
                  <a:pt x="20962" y="4567"/>
                  <a:pt x="20996" y="4389"/>
                </a:cubicBezTo>
                <a:cubicBezTo>
                  <a:pt x="21005" y="4426"/>
                  <a:pt x="21023" y="4386"/>
                  <a:pt x="21020" y="4360"/>
                </a:cubicBezTo>
                <a:cubicBezTo>
                  <a:pt x="21023" y="4354"/>
                  <a:pt x="21028" y="4351"/>
                  <a:pt x="21029" y="4343"/>
                </a:cubicBezTo>
                <a:cubicBezTo>
                  <a:pt x="21031" y="4356"/>
                  <a:pt x="21032" y="4375"/>
                  <a:pt x="21037" y="4387"/>
                </a:cubicBezTo>
                <a:lnTo>
                  <a:pt x="21046" y="4388"/>
                </a:lnTo>
                <a:cubicBezTo>
                  <a:pt x="21056" y="4377"/>
                  <a:pt x="21059" y="4351"/>
                  <a:pt x="21066" y="4336"/>
                </a:cubicBezTo>
                <a:cubicBezTo>
                  <a:pt x="21067" y="4354"/>
                  <a:pt x="21056" y="4417"/>
                  <a:pt x="21053" y="4435"/>
                </a:cubicBezTo>
                <a:cubicBezTo>
                  <a:pt x="21051" y="4431"/>
                  <a:pt x="21045" y="4430"/>
                  <a:pt x="21041" y="4430"/>
                </a:cubicBezTo>
                <a:cubicBezTo>
                  <a:pt x="21043" y="4460"/>
                  <a:pt x="21054" y="4484"/>
                  <a:pt x="21066" y="4504"/>
                </a:cubicBezTo>
                <a:cubicBezTo>
                  <a:pt x="21061" y="4643"/>
                  <a:pt x="21134" y="4540"/>
                  <a:pt x="21172" y="4548"/>
                </a:cubicBezTo>
                <a:cubicBezTo>
                  <a:pt x="21211" y="4559"/>
                  <a:pt x="21230" y="4607"/>
                  <a:pt x="21227" y="4678"/>
                </a:cubicBezTo>
                <a:cubicBezTo>
                  <a:pt x="21236" y="4735"/>
                  <a:pt x="21274" y="4735"/>
                  <a:pt x="21299" y="4752"/>
                </a:cubicBezTo>
                <a:cubicBezTo>
                  <a:pt x="21318" y="4775"/>
                  <a:pt x="21338" y="4822"/>
                  <a:pt x="21361" y="4831"/>
                </a:cubicBezTo>
                <a:lnTo>
                  <a:pt x="21380" y="4796"/>
                </a:lnTo>
                <a:cubicBezTo>
                  <a:pt x="21382" y="4810"/>
                  <a:pt x="21376" y="4828"/>
                  <a:pt x="21378" y="4841"/>
                </a:cubicBezTo>
                <a:cubicBezTo>
                  <a:pt x="21393" y="4874"/>
                  <a:pt x="21408" y="4836"/>
                  <a:pt x="21403" y="4806"/>
                </a:cubicBezTo>
                <a:lnTo>
                  <a:pt x="21407" y="4801"/>
                </a:lnTo>
                <a:lnTo>
                  <a:pt x="21411" y="4803"/>
                </a:lnTo>
                <a:cubicBezTo>
                  <a:pt x="21412" y="4824"/>
                  <a:pt x="21425" y="4831"/>
                  <a:pt x="21435" y="4822"/>
                </a:cubicBezTo>
                <a:cubicBezTo>
                  <a:pt x="21440" y="4774"/>
                  <a:pt x="21395" y="4800"/>
                  <a:pt x="21408" y="4747"/>
                </a:cubicBezTo>
                <a:lnTo>
                  <a:pt x="21410" y="4745"/>
                </a:lnTo>
                <a:lnTo>
                  <a:pt x="21411" y="4742"/>
                </a:lnTo>
                <a:cubicBezTo>
                  <a:pt x="21409" y="4730"/>
                  <a:pt x="21400" y="4726"/>
                  <a:pt x="21395" y="4733"/>
                </a:cubicBezTo>
                <a:cubicBezTo>
                  <a:pt x="21403" y="4710"/>
                  <a:pt x="21429" y="4711"/>
                  <a:pt x="21440" y="4693"/>
                </a:cubicBezTo>
                <a:cubicBezTo>
                  <a:pt x="21457" y="4659"/>
                  <a:pt x="21439" y="4634"/>
                  <a:pt x="21420" y="4631"/>
                </a:cubicBezTo>
                <a:cubicBezTo>
                  <a:pt x="21434" y="4631"/>
                  <a:pt x="21450" y="4615"/>
                  <a:pt x="21446" y="4586"/>
                </a:cubicBezTo>
                <a:lnTo>
                  <a:pt x="21442" y="4580"/>
                </a:lnTo>
                <a:lnTo>
                  <a:pt x="21434" y="4581"/>
                </a:lnTo>
                <a:lnTo>
                  <a:pt x="21436" y="4564"/>
                </a:lnTo>
                <a:cubicBezTo>
                  <a:pt x="21432" y="4548"/>
                  <a:pt x="21421" y="4532"/>
                  <a:pt x="21413" y="4522"/>
                </a:cubicBezTo>
                <a:cubicBezTo>
                  <a:pt x="21433" y="4511"/>
                  <a:pt x="21443" y="4557"/>
                  <a:pt x="21462" y="4558"/>
                </a:cubicBezTo>
                <a:lnTo>
                  <a:pt x="21463" y="4560"/>
                </a:lnTo>
                <a:cubicBezTo>
                  <a:pt x="21463" y="4561"/>
                  <a:pt x="21463" y="4565"/>
                  <a:pt x="21463" y="4566"/>
                </a:cubicBezTo>
                <a:cubicBezTo>
                  <a:pt x="21476" y="4572"/>
                  <a:pt x="21493" y="4555"/>
                  <a:pt x="21509" y="4566"/>
                </a:cubicBezTo>
                <a:lnTo>
                  <a:pt x="21515" y="4561"/>
                </a:lnTo>
                <a:lnTo>
                  <a:pt x="21513" y="4541"/>
                </a:lnTo>
                <a:cubicBezTo>
                  <a:pt x="21509" y="4532"/>
                  <a:pt x="21497" y="4507"/>
                  <a:pt x="21494" y="4496"/>
                </a:cubicBezTo>
                <a:lnTo>
                  <a:pt x="21498" y="4493"/>
                </a:lnTo>
                <a:cubicBezTo>
                  <a:pt x="21508" y="4504"/>
                  <a:pt x="21518" y="4526"/>
                  <a:pt x="21528" y="4537"/>
                </a:cubicBezTo>
                <a:lnTo>
                  <a:pt x="21540" y="4538"/>
                </a:lnTo>
                <a:lnTo>
                  <a:pt x="21546" y="4525"/>
                </a:lnTo>
                <a:cubicBezTo>
                  <a:pt x="21554" y="4374"/>
                  <a:pt x="21600" y="4477"/>
                  <a:pt x="21596" y="4409"/>
                </a:cubicBezTo>
                <a:cubicBezTo>
                  <a:pt x="21593" y="4386"/>
                  <a:pt x="21575" y="4393"/>
                  <a:pt x="21566" y="4392"/>
                </a:cubicBezTo>
                <a:lnTo>
                  <a:pt x="21569" y="4375"/>
                </a:lnTo>
                <a:cubicBezTo>
                  <a:pt x="21563" y="4363"/>
                  <a:pt x="21551" y="4367"/>
                  <a:pt x="21544" y="4373"/>
                </a:cubicBezTo>
                <a:lnTo>
                  <a:pt x="21549" y="4356"/>
                </a:lnTo>
                <a:cubicBezTo>
                  <a:pt x="21538" y="4311"/>
                  <a:pt x="21497" y="4279"/>
                  <a:pt x="21483" y="4237"/>
                </a:cubicBezTo>
                <a:cubicBezTo>
                  <a:pt x="21473" y="4207"/>
                  <a:pt x="21415" y="4195"/>
                  <a:pt x="21399" y="4186"/>
                </a:cubicBezTo>
                <a:cubicBezTo>
                  <a:pt x="21405" y="4204"/>
                  <a:pt x="21420" y="4200"/>
                  <a:pt x="21429" y="4211"/>
                </a:cubicBezTo>
                <a:lnTo>
                  <a:pt x="21417" y="4218"/>
                </a:lnTo>
                <a:lnTo>
                  <a:pt x="21394" y="4206"/>
                </a:lnTo>
                <a:lnTo>
                  <a:pt x="21386" y="4211"/>
                </a:lnTo>
                <a:lnTo>
                  <a:pt x="21385" y="4216"/>
                </a:lnTo>
                <a:lnTo>
                  <a:pt x="21388" y="4228"/>
                </a:lnTo>
                <a:lnTo>
                  <a:pt x="21386" y="4233"/>
                </a:lnTo>
                <a:lnTo>
                  <a:pt x="21383" y="4236"/>
                </a:lnTo>
                <a:cubicBezTo>
                  <a:pt x="21372" y="4223"/>
                  <a:pt x="21383" y="4197"/>
                  <a:pt x="21390" y="4186"/>
                </a:cubicBezTo>
                <a:cubicBezTo>
                  <a:pt x="21367" y="4163"/>
                  <a:pt x="21332" y="4173"/>
                  <a:pt x="21308" y="4182"/>
                </a:cubicBezTo>
                <a:cubicBezTo>
                  <a:pt x="21331" y="4201"/>
                  <a:pt x="21352" y="4244"/>
                  <a:pt x="21328" y="4286"/>
                </a:cubicBezTo>
                <a:lnTo>
                  <a:pt x="21328" y="4293"/>
                </a:lnTo>
                <a:cubicBezTo>
                  <a:pt x="21332" y="4301"/>
                  <a:pt x="21344" y="4315"/>
                  <a:pt x="21349" y="4320"/>
                </a:cubicBezTo>
                <a:cubicBezTo>
                  <a:pt x="21354" y="4340"/>
                  <a:pt x="21344" y="4366"/>
                  <a:pt x="21335" y="4377"/>
                </a:cubicBezTo>
                <a:cubicBezTo>
                  <a:pt x="21336" y="4361"/>
                  <a:pt x="21341" y="4332"/>
                  <a:pt x="21333" y="4320"/>
                </a:cubicBezTo>
                <a:cubicBezTo>
                  <a:pt x="21325" y="4320"/>
                  <a:pt x="21320" y="4341"/>
                  <a:pt x="21315" y="4350"/>
                </a:cubicBezTo>
                <a:cubicBezTo>
                  <a:pt x="21314" y="4314"/>
                  <a:pt x="21305" y="4290"/>
                  <a:pt x="21285" y="4282"/>
                </a:cubicBezTo>
                <a:cubicBezTo>
                  <a:pt x="21288" y="4250"/>
                  <a:pt x="21298" y="4219"/>
                  <a:pt x="21284" y="4188"/>
                </a:cubicBezTo>
                <a:cubicBezTo>
                  <a:pt x="21280" y="4165"/>
                  <a:pt x="21292" y="4139"/>
                  <a:pt x="21284" y="4115"/>
                </a:cubicBezTo>
                <a:cubicBezTo>
                  <a:pt x="21275" y="4111"/>
                  <a:pt x="21265" y="4123"/>
                  <a:pt x="21256" y="4125"/>
                </a:cubicBezTo>
                <a:lnTo>
                  <a:pt x="21265" y="4086"/>
                </a:lnTo>
                <a:cubicBezTo>
                  <a:pt x="21248" y="4041"/>
                  <a:pt x="21151" y="3954"/>
                  <a:pt x="21120" y="3952"/>
                </a:cubicBezTo>
                <a:cubicBezTo>
                  <a:pt x="21122" y="3949"/>
                  <a:pt x="21124" y="3944"/>
                  <a:pt x="21127" y="3942"/>
                </a:cubicBezTo>
                <a:cubicBezTo>
                  <a:pt x="21113" y="3921"/>
                  <a:pt x="21093" y="3902"/>
                  <a:pt x="21076" y="3894"/>
                </a:cubicBezTo>
                <a:cubicBezTo>
                  <a:pt x="21084" y="3908"/>
                  <a:pt x="21102" y="3918"/>
                  <a:pt x="21110" y="3934"/>
                </a:cubicBezTo>
                <a:cubicBezTo>
                  <a:pt x="21106" y="3940"/>
                  <a:pt x="21100" y="3945"/>
                  <a:pt x="21095" y="3947"/>
                </a:cubicBezTo>
                <a:lnTo>
                  <a:pt x="21094" y="3922"/>
                </a:lnTo>
                <a:cubicBezTo>
                  <a:pt x="21086" y="3914"/>
                  <a:pt x="21070" y="3903"/>
                  <a:pt x="21061" y="3898"/>
                </a:cubicBezTo>
                <a:lnTo>
                  <a:pt x="21053" y="3879"/>
                </a:lnTo>
                <a:cubicBezTo>
                  <a:pt x="20960" y="3774"/>
                  <a:pt x="20831" y="3742"/>
                  <a:pt x="20733" y="3672"/>
                </a:cubicBezTo>
                <a:cubicBezTo>
                  <a:pt x="20697" y="3672"/>
                  <a:pt x="20645" y="3690"/>
                  <a:pt x="20607" y="3673"/>
                </a:cubicBezTo>
                <a:cubicBezTo>
                  <a:pt x="20592" y="3659"/>
                  <a:pt x="20579" y="3655"/>
                  <a:pt x="20569" y="3684"/>
                </a:cubicBezTo>
                <a:cubicBezTo>
                  <a:pt x="20525" y="3647"/>
                  <a:pt x="20454" y="3626"/>
                  <a:pt x="20405" y="3621"/>
                </a:cubicBezTo>
                <a:cubicBezTo>
                  <a:pt x="20412" y="3670"/>
                  <a:pt x="20404" y="3689"/>
                  <a:pt x="20385" y="3720"/>
                </a:cubicBezTo>
                <a:cubicBezTo>
                  <a:pt x="20398" y="3722"/>
                  <a:pt x="20412" y="3716"/>
                  <a:pt x="20415" y="3746"/>
                </a:cubicBezTo>
                <a:cubicBezTo>
                  <a:pt x="20459" y="3822"/>
                  <a:pt x="20415" y="3852"/>
                  <a:pt x="20373" y="3858"/>
                </a:cubicBezTo>
                <a:cubicBezTo>
                  <a:pt x="20321" y="3854"/>
                  <a:pt x="20367" y="3799"/>
                  <a:pt x="20276" y="3775"/>
                </a:cubicBezTo>
                <a:cubicBezTo>
                  <a:pt x="20253" y="3658"/>
                  <a:pt x="20220" y="3723"/>
                  <a:pt x="20174" y="3737"/>
                </a:cubicBezTo>
                <a:cubicBezTo>
                  <a:pt x="20144" y="3731"/>
                  <a:pt x="20072" y="3725"/>
                  <a:pt x="20044" y="3722"/>
                </a:cubicBezTo>
                <a:cubicBezTo>
                  <a:pt x="20010" y="3693"/>
                  <a:pt x="19873" y="3697"/>
                  <a:pt x="19862" y="3782"/>
                </a:cubicBezTo>
                <a:cubicBezTo>
                  <a:pt x="19863" y="3799"/>
                  <a:pt x="19871" y="3820"/>
                  <a:pt x="19864" y="3837"/>
                </a:cubicBezTo>
                <a:cubicBezTo>
                  <a:pt x="19850" y="3854"/>
                  <a:pt x="19844" y="3895"/>
                  <a:pt x="19824" y="3898"/>
                </a:cubicBezTo>
                <a:cubicBezTo>
                  <a:pt x="19881" y="3827"/>
                  <a:pt x="19827" y="3831"/>
                  <a:pt x="19830" y="3750"/>
                </a:cubicBezTo>
                <a:cubicBezTo>
                  <a:pt x="19827" y="3687"/>
                  <a:pt x="19771" y="3726"/>
                  <a:pt x="19758" y="3681"/>
                </a:cubicBezTo>
                <a:cubicBezTo>
                  <a:pt x="19812" y="3439"/>
                  <a:pt x="19665" y="3416"/>
                  <a:pt x="19567" y="3409"/>
                </a:cubicBezTo>
                <a:cubicBezTo>
                  <a:pt x="19487" y="3392"/>
                  <a:pt x="19350" y="3506"/>
                  <a:pt x="19276" y="3431"/>
                </a:cubicBezTo>
                <a:cubicBezTo>
                  <a:pt x="19282" y="3430"/>
                  <a:pt x="19291" y="3428"/>
                  <a:pt x="19296" y="3423"/>
                </a:cubicBezTo>
                <a:cubicBezTo>
                  <a:pt x="19257" y="3354"/>
                  <a:pt x="19226" y="3334"/>
                  <a:pt x="19176" y="3381"/>
                </a:cubicBezTo>
                <a:cubicBezTo>
                  <a:pt x="19185" y="3369"/>
                  <a:pt x="19209" y="3351"/>
                  <a:pt x="19208" y="3326"/>
                </a:cubicBezTo>
                <a:lnTo>
                  <a:pt x="19203" y="3321"/>
                </a:lnTo>
                <a:cubicBezTo>
                  <a:pt x="19183" y="3328"/>
                  <a:pt x="19157" y="3308"/>
                  <a:pt x="19140" y="3293"/>
                </a:cubicBezTo>
                <a:lnTo>
                  <a:pt x="19108" y="3279"/>
                </a:lnTo>
                <a:lnTo>
                  <a:pt x="19111" y="3270"/>
                </a:lnTo>
                <a:cubicBezTo>
                  <a:pt x="19127" y="3254"/>
                  <a:pt x="19149" y="3261"/>
                  <a:pt x="19166" y="3251"/>
                </a:cubicBezTo>
                <a:lnTo>
                  <a:pt x="19170" y="3238"/>
                </a:lnTo>
                <a:cubicBezTo>
                  <a:pt x="19159" y="3167"/>
                  <a:pt x="19069" y="3154"/>
                  <a:pt x="19034" y="3146"/>
                </a:cubicBezTo>
                <a:cubicBezTo>
                  <a:pt x="18963" y="3142"/>
                  <a:pt x="18968" y="3280"/>
                  <a:pt x="18881" y="3286"/>
                </a:cubicBezTo>
                <a:lnTo>
                  <a:pt x="18868" y="3273"/>
                </a:lnTo>
                <a:cubicBezTo>
                  <a:pt x="18868" y="3261"/>
                  <a:pt x="18872" y="3247"/>
                  <a:pt x="18876" y="3237"/>
                </a:cubicBezTo>
                <a:cubicBezTo>
                  <a:pt x="18885" y="3236"/>
                  <a:pt x="18897" y="3245"/>
                  <a:pt x="18906" y="3244"/>
                </a:cubicBezTo>
                <a:lnTo>
                  <a:pt x="18914" y="3234"/>
                </a:lnTo>
                <a:cubicBezTo>
                  <a:pt x="18915" y="3220"/>
                  <a:pt x="18909" y="3202"/>
                  <a:pt x="18909" y="3188"/>
                </a:cubicBezTo>
                <a:lnTo>
                  <a:pt x="18913" y="3175"/>
                </a:lnTo>
                <a:cubicBezTo>
                  <a:pt x="18921" y="3173"/>
                  <a:pt x="18934" y="3191"/>
                  <a:pt x="18943" y="3192"/>
                </a:cubicBezTo>
                <a:lnTo>
                  <a:pt x="18929" y="3233"/>
                </a:lnTo>
                <a:cubicBezTo>
                  <a:pt x="18951" y="3228"/>
                  <a:pt x="18971" y="3193"/>
                  <a:pt x="18979" y="3157"/>
                </a:cubicBezTo>
                <a:lnTo>
                  <a:pt x="18886" y="3164"/>
                </a:lnTo>
                <a:cubicBezTo>
                  <a:pt x="18867" y="3170"/>
                  <a:pt x="18834" y="3198"/>
                  <a:pt x="18819" y="3166"/>
                </a:cubicBezTo>
                <a:cubicBezTo>
                  <a:pt x="18833" y="3165"/>
                  <a:pt x="18850" y="3141"/>
                  <a:pt x="18864" y="3135"/>
                </a:cubicBezTo>
                <a:cubicBezTo>
                  <a:pt x="18881" y="3129"/>
                  <a:pt x="18926" y="3152"/>
                  <a:pt x="18943" y="3145"/>
                </a:cubicBezTo>
                <a:lnTo>
                  <a:pt x="18946" y="3133"/>
                </a:lnTo>
                <a:cubicBezTo>
                  <a:pt x="18870" y="3059"/>
                  <a:pt x="18741" y="3080"/>
                  <a:pt x="18660" y="3042"/>
                </a:cubicBezTo>
                <a:cubicBezTo>
                  <a:pt x="18647" y="3030"/>
                  <a:pt x="18625" y="3002"/>
                  <a:pt x="18610" y="3015"/>
                </a:cubicBezTo>
                <a:lnTo>
                  <a:pt x="18607" y="3025"/>
                </a:lnTo>
                <a:cubicBezTo>
                  <a:pt x="18617" y="3043"/>
                  <a:pt x="18624" y="3069"/>
                  <a:pt x="18632" y="3091"/>
                </a:cubicBezTo>
                <a:cubicBezTo>
                  <a:pt x="18602" y="3134"/>
                  <a:pt x="18503" y="3075"/>
                  <a:pt x="18520" y="3186"/>
                </a:cubicBezTo>
                <a:cubicBezTo>
                  <a:pt x="18538" y="3194"/>
                  <a:pt x="18560" y="3159"/>
                  <a:pt x="18578" y="3181"/>
                </a:cubicBezTo>
                <a:cubicBezTo>
                  <a:pt x="18558" y="3186"/>
                  <a:pt x="18547" y="3222"/>
                  <a:pt x="18529" y="3232"/>
                </a:cubicBezTo>
                <a:cubicBezTo>
                  <a:pt x="18536" y="3234"/>
                  <a:pt x="18546" y="3237"/>
                  <a:pt x="18549" y="3250"/>
                </a:cubicBezTo>
                <a:cubicBezTo>
                  <a:pt x="18546" y="3278"/>
                  <a:pt x="18562" y="3302"/>
                  <a:pt x="18566" y="3327"/>
                </a:cubicBezTo>
                <a:cubicBezTo>
                  <a:pt x="18540" y="3338"/>
                  <a:pt x="18515" y="3345"/>
                  <a:pt x="18495" y="3304"/>
                </a:cubicBezTo>
                <a:cubicBezTo>
                  <a:pt x="18489" y="3301"/>
                  <a:pt x="18481" y="3303"/>
                  <a:pt x="18476" y="3311"/>
                </a:cubicBezTo>
                <a:cubicBezTo>
                  <a:pt x="18463" y="3295"/>
                  <a:pt x="18449" y="3314"/>
                  <a:pt x="18443" y="3338"/>
                </a:cubicBezTo>
                <a:lnTo>
                  <a:pt x="18446" y="3349"/>
                </a:lnTo>
                <a:cubicBezTo>
                  <a:pt x="18451" y="3353"/>
                  <a:pt x="18461" y="3358"/>
                  <a:pt x="18466" y="3360"/>
                </a:cubicBezTo>
                <a:cubicBezTo>
                  <a:pt x="18456" y="3361"/>
                  <a:pt x="18446" y="3378"/>
                  <a:pt x="18437" y="3381"/>
                </a:cubicBezTo>
                <a:cubicBezTo>
                  <a:pt x="18439" y="3383"/>
                  <a:pt x="18444" y="3395"/>
                  <a:pt x="18446" y="3399"/>
                </a:cubicBezTo>
                <a:cubicBezTo>
                  <a:pt x="18381" y="3339"/>
                  <a:pt x="18317" y="3244"/>
                  <a:pt x="18244" y="3348"/>
                </a:cubicBezTo>
                <a:cubicBezTo>
                  <a:pt x="18194" y="3360"/>
                  <a:pt x="18150" y="3318"/>
                  <a:pt x="18123" y="3242"/>
                </a:cubicBezTo>
                <a:cubicBezTo>
                  <a:pt x="18104" y="3270"/>
                  <a:pt x="18086" y="3328"/>
                  <a:pt x="18086" y="3373"/>
                </a:cubicBezTo>
                <a:cubicBezTo>
                  <a:pt x="18071" y="3406"/>
                  <a:pt x="18059" y="3469"/>
                  <a:pt x="18034" y="3482"/>
                </a:cubicBezTo>
                <a:lnTo>
                  <a:pt x="18024" y="3477"/>
                </a:lnTo>
                <a:cubicBezTo>
                  <a:pt x="18020" y="3466"/>
                  <a:pt x="18019" y="3448"/>
                  <a:pt x="18012" y="3439"/>
                </a:cubicBezTo>
                <a:lnTo>
                  <a:pt x="18010" y="3439"/>
                </a:lnTo>
                <a:cubicBezTo>
                  <a:pt x="17991" y="3476"/>
                  <a:pt x="17973" y="3410"/>
                  <a:pt x="17954" y="3407"/>
                </a:cubicBezTo>
                <a:cubicBezTo>
                  <a:pt x="17932" y="3388"/>
                  <a:pt x="17925" y="3302"/>
                  <a:pt x="17898" y="3300"/>
                </a:cubicBezTo>
                <a:lnTo>
                  <a:pt x="17895" y="3291"/>
                </a:lnTo>
                <a:cubicBezTo>
                  <a:pt x="17905" y="3275"/>
                  <a:pt x="17920" y="3274"/>
                  <a:pt x="17932" y="3276"/>
                </a:cubicBezTo>
                <a:cubicBezTo>
                  <a:pt x="17929" y="3268"/>
                  <a:pt x="17916" y="3236"/>
                  <a:pt x="17911" y="3231"/>
                </a:cubicBezTo>
                <a:cubicBezTo>
                  <a:pt x="17912" y="3316"/>
                  <a:pt x="17883" y="3246"/>
                  <a:pt x="17872" y="3215"/>
                </a:cubicBezTo>
                <a:cubicBezTo>
                  <a:pt x="17863" y="3201"/>
                  <a:pt x="17832" y="3150"/>
                  <a:pt x="17828" y="3131"/>
                </a:cubicBezTo>
                <a:cubicBezTo>
                  <a:pt x="17862" y="3130"/>
                  <a:pt x="17886" y="3218"/>
                  <a:pt x="17920" y="3202"/>
                </a:cubicBezTo>
                <a:cubicBezTo>
                  <a:pt x="17933" y="3185"/>
                  <a:pt x="17931" y="3147"/>
                  <a:pt x="17921" y="3126"/>
                </a:cubicBezTo>
                <a:cubicBezTo>
                  <a:pt x="17908" y="3106"/>
                  <a:pt x="17882" y="3121"/>
                  <a:pt x="17869" y="3103"/>
                </a:cubicBezTo>
                <a:cubicBezTo>
                  <a:pt x="17884" y="3095"/>
                  <a:pt x="17909" y="3087"/>
                  <a:pt x="17918" y="3063"/>
                </a:cubicBezTo>
                <a:lnTo>
                  <a:pt x="17918" y="3039"/>
                </a:lnTo>
                <a:cubicBezTo>
                  <a:pt x="17911" y="3026"/>
                  <a:pt x="17889" y="3017"/>
                  <a:pt x="17880" y="3014"/>
                </a:cubicBezTo>
                <a:cubicBezTo>
                  <a:pt x="17890" y="3000"/>
                  <a:pt x="17909" y="2982"/>
                  <a:pt x="17910" y="2956"/>
                </a:cubicBezTo>
                <a:lnTo>
                  <a:pt x="17902" y="2957"/>
                </a:lnTo>
                <a:cubicBezTo>
                  <a:pt x="17893" y="2924"/>
                  <a:pt x="17881" y="2907"/>
                  <a:pt x="17860" y="2911"/>
                </a:cubicBezTo>
                <a:lnTo>
                  <a:pt x="17858" y="2894"/>
                </a:lnTo>
                <a:cubicBezTo>
                  <a:pt x="17843" y="2858"/>
                  <a:pt x="17810" y="2846"/>
                  <a:pt x="17786" y="2849"/>
                </a:cubicBezTo>
                <a:cubicBezTo>
                  <a:pt x="17769" y="2867"/>
                  <a:pt x="17765" y="2905"/>
                  <a:pt x="17741" y="2875"/>
                </a:cubicBezTo>
                <a:cubicBezTo>
                  <a:pt x="17740" y="2870"/>
                  <a:pt x="17742" y="2864"/>
                  <a:pt x="17743" y="2859"/>
                </a:cubicBezTo>
                <a:cubicBezTo>
                  <a:pt x="17742" y="2857"/>
                  <a:pt x="17740" y="2850"/>
                  <a:pt x="17739" y="2849"/>
                </a:cubicBezTo>
                <a:cubicBezTo>
                  <a:pt x="17727" y="2850"/>
                  <a:pt x="17712" y="2862"/>
                  <a:pt x="17700" y="2865"/>
                </a:cubicBezTo>
                <a:lnTo>
                  <a:pt x="17694" y="2846"/>
                </a:lnTo>
                <a:cubicBezTo>
                  <a:pt x="17651" y="2799"/>
                  <a:pt x="17627" y="2798"/>
                  <a:pt x="17584" y="2826"/>
                </a:cubicBezTo>
                <a:cubicBezTo>
                  <a:pt x="17544" y="2819"/>
                  <a:pt x="17568" y="2902"/>
                  <a:pt x="17580" y="2933"/>
                </a:cubicBezTo>
                <a:cubicBezTo>
                  <a:pt x="17579" y="2937"/>
                  <a:pt x="17576" y="2936"/>
                  <a:pt x="17574" y="2938"/>
                </a:cubicBezTo>
                <a:cubicBezTo>
                  <a:pt x="17558" y="3017"/>
                  <a:pt x="17550" y="2993"/>
                  <a:pt x="17515" y="2981"/>
                </a:cubicBezTo>
                <a:lnTo>
                  <a:pt x="17512" y="2990"/>
                </a:lnTo>
                <a:cubicBezTo>
                  <a:pt x="17515" y="2997"/>
                  <a:pt x="17521" y="2999"/>
                  <a:pt x="17524" y="3003"/>
                </a:cubicBezTo>
                <a:lnTo>
                  <a:pt x="17525" y="3011"/>
                </a:lnTo>
                <a:lnTo>
                  <a:pt x="17524" y="3015"/>
                </a:lnTo>
                <a:cubicBezTo>
                  <a:pt x="17497" y="3037"/>
                  <a:pt x="17475" y="2986"/>
                  <a:pt x="17449" y="2996"/>
                </a:cubicBezTo>
                <a:cubicBezTo>
                  <a:pt x="17419" y="3011"/>
                  <a:pt x="17386" y="2986"/>
                  <a:pt x="17355" y="2994"/>
                </a:cubicBezTo>
                <a:cubicBezTo>
                  <a:pt x="17329" y="2965"/>
                  <a:pt x="17262" y="2949"/>
                  <a:pt x="17264" y="2881"/>
                </a:cubicBezTo>
                <a:cubicBezTo>
                  <a:pt x="17268" y="2856"/>
                  <a:pt x="17287" y="2859"/>
                  <a:pt x="17298" y="2858"/>
                </a:cubicBezTo>
                <a:cubicBezTo>
                  <a:pt x="17199" y="2801"/>
                  <a:pt x="17073" y="2811"/>
                  <a:pt x="16971" y="2853"/>
                </a:cubicBezTo>
                <a:cubicBezTo>
                  <a:pt x="16972" y="2872"/>
                  <a:pt x="16986" y="2881"/>
                  <a:pt x="16993" y="2888"/>
                </a:cubicBezTo>
                <a:cubicBezTo>
                  <a:pt x="16965" y="2916"/>
                  <a:pt x="16976" y="2937"/>
                  <a:pt x="16970" y="2983"/>
                </a:cubicBezTo>
                <a:cubicBezTo>
                  <a:pt x="16951" y="3034"/>
                  <a:pt x="16945" y="3055"/>
                  <a:pt x="16983" y="3075"/>
                </a:cubicBezTo>
                <a:cubicBezTo>
                  <a:pt x="16955" y="3096"/>
                  <a:pt x="16937" y="3032"/>
                  <a:pt x="16963" y="3000"/>
                </a:cubicBezTo>
                <a:cubicBezTo>
                  <a:pt x="16972" y="2957"/>
                  <a:pt x="16979" y="2883"/>
                  <a:pt x="16949" y="2863"/>
                </a:cubicBezTo>
                <a:cubicBezTo>
                  <a:pt x="16975" y="2833"/>
                  <a:pt x="16952" y="2773"/>
                  <a:pt x="16930" y="2759"/>
                </a:cubicBezTo>
                <a:cubicBezTo>
                  <a:pt x="16953" y="2849"/>
                  <a:pt x="16841" y="2818"/>
                  <a:pt x="16833" y="2758"/>
                </a:cubicBezTo>
                <a:cubicBezTo>
                  <a:pt x="16837" y="2756"/>
                  <a:pt x="16850" y="2748"/>
                  <a:pt x="16853" y="2744"/>
                </a:cubicBezTo>
                <a:cubicBezTo>
                  <a:pt x="16846" y="2741"/>
                  <a:pt x="16835" y="2735"/>
                  <a:pt x="16827" y="2739"/>
                </a:cubicBezTo>
                <a:cubicBezTo>
                  <a:pt x="16825" y="2745"/>
                  <a:pt x="16826" y="2759"/>
                  <a:pt x="16823" y="2764"/>
                </a:cubicBezTo>
                <a:cubicBezTo>
                  <a:pt x="16797" y="2761"/>
                  <a:pt x="16748" y="2728"/>
                  <a:pt x="16742" y="2799"/>
                </a:cubicBezTo>
                <a:cubicBezTo>
                  <a:pt x="16761" y="2835"/>
                  <a:pt x="16791" y="2783"/>
                  <a:pt x="16811" y="2808"/>
                </a:cubicBezTo>
                <a:cubicBezTo>
                  <a:pt x="16786" y="2842"/>
                  <a:pt x="16743" y="2864"/>
                  <a:pt x="16714" y="2864"/>
                </a:cubicBezTo>
                <a:cubicBezTo>
                  <a:pt x="16665" y="2925"/>
                  <a:pt x="16597" y="2932"/>
                  <a:pt x="16542" y="2952"/>
                </a:cubicBezTo>
                <a:cubicBezTo>
                  <a:pt x="16521" y="2992"/>
                  <a:pt x="16502" y="3045"/>
                  <a:pt x="16467" y="3044"/>
                </a:cubicBezTo>
                <a:cubicBezTo>
                  <a:pt x="16523" y="2992"/>
                  <a:pt x="16498" y="2903"/>
                  <a:pt x="16566" y="2879"/>
                </a:cubicBezTo>
                <a:cubicBezTo>
                  <a:pt x="16584" y="2824"/>
                  <a:pt x="16622" y="2831"/>
                  <a:pt x="16650" y="2816"/>
                </a:cubicBezTo>
                <a:cubicBezTo>
                  <a:pt x="16659" y="2808"/>
                  <a:pt x="16687" y="2767"/>
                  <a:pt x="16695" y="2756"/>
                </a:cubicBezTo>
                <a:cubicBezTo>
                  <a:pt x="16708" y="2747"/>
                  <a:pt x="16741" y="2722"/>
                  <a:pt x="16751" y="2704"/>
                </a:cubicBezTo>
                <a:lnTo>
                  <a:pt x="16750" y="2676"/>
                </a:lnTo>
                <a:cubicBezTo>
                  <a:pt x="16824" y="2589"/>
                  <a:pt x="16968" y="2527"/>
                  <a:pt x="16980" y="2343"/>
                </a:cubicBezTo>
                <a:cubicBezTo>
                  <a:pt x="16972" y="2331"/>
                  <a:pt x="16958" y="2303"/>
                  <a:pt x="16953" y="2286"/>
                </a:cubicBezTo>
                <a:lnTo>
                  <a:pt x="16948" y="2286"/>
                </a:lnTo>
                <a:lnTo>
                  <a:pt x="16938" y="2299"/>
                </a:lnTo>
                <a:cubicBezTo>
                  <a:pt x="16932" y="2268"/>
                  <a:pt x="16922" y="2233"/>
                  <a:pt x="16909" y="2211"/>
                </a:cubicBezTo>
                <a:lnTo>
                  <a:pt x="16909" y="2205"/>
                </a:lnTo>
                <a:cubicBezTo>
                  <a:pt x="16921" y="2204"/>
                  <a:pt x="16933" y="2229"/>
                  <a:pt x="16941" y="2242"/>
                </a:cubicBezTo>
                <a:cubicBezTo>
                  <a:pt x="16950" y="2257"/>
                  <a:pt x="16966" y="2258"/>
                  <a:pt x="16971" y="2280"/>
                </a:cubicBezTo>
                <a:lnTo>
                  <a:pt x="16970" y="2302"/>
                </a:lnTo>
                <a:cubicBezTo>
                  <a:pt x="16988" y="2277"/>
                  <a:pt x="16992" y="2220"/>
                  <a:pt x="16992" y="2181"/>
                </a:cubicBezTo>
                <a:lnTo>
                  <a:pt x="16974" y="2190"/>
                </a:lnTo>
                <a:cubicBezTo>
                  <a:pt x="16971" y="2158"/>
                  <a:pt x="16967" y="2114"/>
                  <a:pt x="16955" y="2088"/>
                </a:cubicBezTo>
                <a:lnTo>
                  <a:pt x="16940" y="2089"/>
                </a:lnTo>
                <a:lnTo>
                  <a:pt x="16947" y="2107"/>
                </a:lnTo>
                <a:cubicBezTo>
                  <a:pt x="16944" y="2128"/>
                  <a:pt x="16931" y="2140"/>
                  <a:pt x="16919" y="2141"/>
                </a:cubicBezTo>
                <a:cubicBezTo>
                  <a:pt x="16933" y="2126"/>
                  <a:pt x="16920" y="2073"/>
                  <a:pt x="16917" y="2053"/>
                </a:cubicBezTo>
                <a:cubicBezTo>
                  <a:pt x="16907" y="2033"/>
                  <a:pt x="16889" y="2038"/>
                  <a:pt x="16877" y="2051"/>
                </a:cubicBezTo>
                <a:lnTo>
                  <a:pt x="16883" y="2028"/>
                </a:lnTo>
                <a:lnTo>
                  <a:pt x="16879" y="2012"/>
                </a:lnTo>
                <a:cubicBezTo>
                  <a:pt x="16811" y="1931"/>
                  <a:pt x="16722" y="1970"/>
                  <a:pt x="16645" y="1969"/>
                </a:cubicBezTo>
                <a:cubicBezTo>
                  <a:pt x="16634" y="1991"/>
                  <a:pt x="16625" y="2024"/>
                  <a:pt x="16606" y="2018"/>
                </a:cubicBezTo>
                <a:cubicBezTo>
                  <a:pt x="16586" y="2012"/>
                  <a:pt x="16564" y="2028"/>
                  <a:pt x="16546" y="2015"/>
                </a:cubicBezTo>
                <a:lnTo>
                  <a:pt x="16542" y="1998"/>
                </a:lnTo>
                <a:cubicBezTo>
                  <a:pt x="16558" y="2009"/>
                  <a:pt x="16566" y="1988"/>
                  <a:pt x="16574" y="1966"/>
                </a:cubicBezTo>
                <a:lnTo>
                  <a:pt x="16605" y="1921"/>
                </a:lnTo>
                <a:cubicBezTo>
                  <a:pt x="16588" y="1889"/>
                  <a:pt x="16561" y="1910"/>
                  <a:pt x="16540" y="1896"/>
                </a:cubicBezTo>
                <a:cubicBezTo>
                  <a:pt x="16528" y="1891"/>
                  <a:pt x="16515" y="1912"/>
                  <a:pt x="16503" y="1901"/>
                </a:cubicBezTo>
                <a:cubicBezTo>
                  <a:pt x="16500" y="1893"/>
                  <a:pt x="16497" y="1883"/>
                  <a:pt x="16490" y="1883"/>
                </a:cubicBezTo>
                <a:cubicBezTo>
                  <a:pt x="16478" y="1888"/>
                  <a:pt x="16423" y="1884"/>
                  <a:pt x="16410" y="1884"/>
                </a:cubicBezTo>
                <a:cubicBezTo>
                  <a:pt x="16444" y="1867"/>
                  <a:pt x="16489" y="1855"/>
                  <a:pt x="16522" y="1828"/>
                </a:cubicBezTo>
                <a:cubicBezTo>
                  <a:pt x="16495" y="1787"/>
                  <a:pt x="16448" y="1795"/>
                  <a:pt x="16416" y="1766"/>
                </a:cubicBezTo>
                <a:close/>
                <a:moveTo>
                  <a:pt x="21053" y="3879"/>
                </a:moveTo>
                <a:cubicBezTo>
                  <a:pt x="21057" y="3883"/>
                  <a:pt x="21062" y="3885"/>
                  <a:pt x="21066" y="3890"/>
                </a:cubicBezTo>
                <a:cubicBezTo>
                  <a:pt x="21061" y="3887"/>
                  <a:pt x="21056" y="3882"/>
                  <a:pt x="21053" y="3877"/>
                </a:cubicBezTo>
                <a:lnTo>
                  <a:pt x="21053" y="3879"/>
                </a:lnTo>
                <a:close/>
                <a:moveTo>
                  <a:pt x="3108" y="1796"/>
                </a:moveTo>
                <a:cubicBezTo>
                  <a:pt x="3100" y="1797"/>
                  <a:pt x="3093" y="1799"/>
                  <a:pt x="3087" y="1806"/>
                </a:cubicBezTo>
                <a:lnTo>
                  <a:pt x="3084" y="1816"/>
                </a:lnTo>
                <a:cubicBezTo>
                  <a:pt x="3089" y="1823"/>
                  <a:pt x="3098" y="1823"/>
                  <a:pt x="3103" y="1827"/>
                </a:cubicBezTo>
                <a:cubicBezTo>
                  <a:pt x="3075" y="1852"/>
                  <a:pt x="3037" y="1824"/>
                  <a:pt x="3008" y="1827"/>
                </a:cubicBezTo>
                <a:cubicBezTo>
                  <a:pt x="2943" y="1819"/>
                  <a:pt x="2902" y="1929"/>
                  <a:pt x="2848" y="1968"/>
                </a:cubicBezTo>
                <a:cubicBezTo>
                  <a:pt x="2836" y="1976"/>
                  <a:pt x="2824" y="2004"/>
                  <a:pt x="2816" y="2021"/>
                </a:cubicBezTo>
                <a:cubicBezTo>
                  <a:pt x="2781" y="2057"/>
                  <a:pt x="2747" y="2017"/>
                  <a:pt x="2729" y="2115"/>
                </a:cubicBezTo>
                <a:cubicBezTo>
                  <a:pt x="2732" y="2113"/>
                  <a:pt x="2740" y="2108"/>
                  <a:pt x="2743" y="2107"/>
                </a:cubicBezTo>
                <a:cubicBezTo>
                  <a:pt x="2743" y="2107"/>
                  <a:pt x="2746" y="2110"/>
                  <a:pt x="2746" y="2110"/>
                </a:cubicBezTo>
                <a:cubicBezTo>
                  <a:pt x="2748" y="2168"/>
                  <a:pt x="2747" y="2190"/>
                  <a:pt x="2782" y="2151"/>
                </a:cubicBezTo>
                <a:cubicBezTo>
                  <a:pt x="2814" y="2134"/>
                  <a:pt x="2834" y="2199"/>
                  <a:pt x="2850" y="2109"/>
                </a:cubicBezTo>
                <a:lnTo>
                  <a:pt x="2857" y="2104"/>
                </a:lnTo>
                <a:cubicBezTo>
                  <a:pt x="2868" y="2125"/>
                  <a:pt x="2873" y="2179"/>
                  <a:pt x="2881" y="2203"/>
                </a:cubicBezTo>
                <a:cubicBezTo>
                  <a:pt x="2900" y="2208"/>
                  <a:pt x="2922" y="2181"/>
                  <a:pt x="2933" y="2157"/>
                </a:cubicBezTo>
                <a:lnTo>
                  <a:pt x="2933" y="2147"/>
                </a:lnTo>
                <a:cubicBezTo>
                  <a:pt x="2930" y="2141"/>
                  <a:pt x="2927" y="2135"/>
                  <a:pt x="2925" y="2129"/>
                </a:cubicBezTo>
                <a:cubicBezTo>
                  <a:pt x="2923" y="2127"/>
                  <a:pt x="2919" y="2123"/>
                  <a:pt x="2921" y="2118"/>
                </a:cubicBezTo>
                <a:cubicBezTo>
                  <a:pt x="2931" y="2107"/>
                  <a:pt x="2920" y="2077"/>
                  <a:pt x="2930" y="2062"/>
                </a:cubicBezTo>
                <a:lnTo>
                  <a:pt x="2932" y="2061"/>
                </a:lnTo>
                <a:cubicBezTo>
                  <a:pt x="2936" y="2071"/>
                  <a:pt x="2950" y="2112"/>
                  <a:pt x="2956" y="2116"/>
                </a:cubicBezTo>
                <a:cubicBezTo>
                  <a:pt x="2971" y="2109"/>
                  <a:pt x="2982" y="2070"/>
                  <a:pt x="2987" y="2045"/>
                </a:cubicBezTo>
                <a:cubicBezTo>
                  <a:pt x="2986" y="2039"/>
                  <a:pt x="2980" y="2030"/>
                  <a:pt x="2977" y="2026"/>
                </a:cubicBezTo>
                <a:lnTo>
                  <a:pt x="2976" y="2019"/>
                </a:lnTo>
                <a:lnTo>
                  <a:pt x="2979" y="2012"/>
                </a:lnTo>
                <a:cubicBezTo>
                  <a:pt x="3005" y="2017"/>
                  <a:pt x="3002" y="1940"/>
                  <a:pt x="3032" y="1945"/>
                </a:cubicBezTo>
                <a:lnTo>
                  <a:pt x="3035" y="1952"/>
                </a:lnTo>
                <a:cubicBezTo>
                  <a:pt x="3035" y="1975"/>
                  <a:pt x="3023" y="2010"/>
                  <a:pt x="3025" y="2033"/>
                </a:cubicBezTo>
                <a:cubicBezTo>
                  <a:pt x="3033" y="2065"/>
                  <a:pt x="3057" y="2088"/>
                  <a:pt x="3075" y="2071"/>
                </a:cubicBezTo>
                <a:cubicBezTo>
                  <a:pt x="3084" y="2056"/>
                  <a:pt x="3080" y="2028"/>
                  <a:pt x="3086" y="2009"/>
                </a:cubicBezTo>
                <a:cubicBezTo>
                  <a:pt x="3103" y="1989"/>
                  <a:pt x="3135" y="2001"/>
                  <a:pt x="3147" y="1965"/>
                </a:cubicBezTo>
                <a:cubicBezTo>
                  <a:pt x="3145" y="1949"/>
                  <a:pt x="3134" y="1938"/>
                  <a:pt x="3130" y="1923"/>
                </a:cubicBezTo>
                <a:cubicBezTo>
                  <a:pt x="3137" y="1918"/>
                  <a:pt x="3150" y="1924"/>
                  <a:pt x="3157" y="1915"/>
                </a:cubicBezTo>
                <a:cubicBezTo>
                  <a:pt x="3150" y="1899"/>
                  <a:pt x="3132" y="1890"/>
                  <a:pt x="3125" y="1874"/>
                </a:cubicBezTo>
                <a:cubicBezTo>
                  <a:pt x="3138" y="1857"/>
                  <a:pt x="3164" y="1855"/>
                  <a:pt x="3177" y="1840"/>
                </a:cubicBezTo>
                <a:cubicBezTo>
                  <a:pt x="3163" y="1815"/>
                  <a:pt x="3133" y="1795"/>
                  <a:pt x="3108" y="1796"/>
                </a:cubicBezTo>
                <a:close/>
                <a:moveTo>
                  <a:pt x="4357" y="1887"/>
                </a:moveTo>
                <a:cubicBezTo>
                  <a:pt x="4338" y="1889"/>
                  <a:pt x="4321" y="1896"/>
                  <a:pt x="4308" y="1907"/>
                </a:cubicBezTo>
                <a:lnTo>
                  <a:pt x="4308" y="1919"/>
                </a:lnTo>
                <a:cubicBezTo>
                  <a:pt x="4311" y="1926"/>
                  <a:pt x="4325" y="1936"/>
                  <a:pt x="4330" y="1939"/>
                </a:cubicBezTo>
                <a:cubicBezTo>
                  <a:pt x="4322" y="1952"/>
                  <a:pt x="4309" y="1946"/>
                  <a:pt x="4301" y="1938"/>
                </a:cubicBezTo>
                <a:lnTo>
                  <a:pt x="4308" y="1959"/>
                </a:lnTo>
                <a:cubicBezTo>
                  <a:pt x="4326" y="1976"/>
                  <a:pt x="4354" y="1992"/>
                  <a:pt x="4375" y="1990"/>
                </a:cubicBezTo>
                <a:cubicBezTo>
                  <a:pt x="4370" y="1998"/>
                  <a:pt x="4357" y="2001"/>
                  <a:pt x="4352" y="2010"/>
                </a:cubicBezTo>
                <a:lnTo>
                  <a:pt x="4354" y="2021"/>
                </a:lnTo>
                <a:cubicBezTo>
                  <a:pt x="4362" y="2035"/>
                  <a:pt x="4377" y="2038"/>
                  <a:pt x="4387" y="2046"/>
                </a:cubicBezTo>
                <a:cubicBezTo>
                  <a:pt x="4393" y="2057"/>
                  <a:pt x="4394" y="2072"/>
                  <a:pt x="4404" y="2074"/>
                </a:cubicBezTo>
                <a:cubicBezTo>
                  <a:pt x="4443" y="2057"/>
                  <a:pt x="4482" y="2085"/>
                  <a:pt x="4519" y="2047"/>
                </a:cubicBezTo>
                <a:cubicBezTo>
                  <a:pt x="4539" y="2047"/>
                  <a:pt x="4556" y="2127"/>
                  <a:pt x="4566" y="2152"/>
                </a:cubicBezTo>
                <a:cubicBezTo>
                  <a:pt x="4627" y="2245"/>
                  <a:pt x="4535" y="2350"/>
                  <a:pt x="4589" y="2439"/>
                </a:cubicBezTo>
                <a:cubicBezTo>
                  <a:pt x="4578" y="2510"/>
                  <a:pt x="4602" y="2587"/>
                  <a:pt x="4647" y="2580"/>
                </a:cubicBezTo>
                <a:cubicBezTo>
                  <a:pt x="4642" y="2560"/>
                  <a:pt x="4655" y="2544"/>
                  <a:pt x="4662" y="2533"/>
                </a:cubicBezTo>
                <a:cubicBezTo>
                  <a:pt x="4648" y="2589"/>
                  <a:pt x="4706" y="2603"/>
                  <a:pt x="4727" y="2608"/>
                </a:cubicBezTo>
                <a:cubicBezTo>
                  <a:pt x="4747" y="2609"/>
                  <a:pt x="4768" y="2597"/>
                  <a:pt x="4763" y="2555"/>
                </a:cubicBezTo>
                <a:lnTo>
                  <a:pt x="4765" y="2556"/>
                </a:lnTo>
                <a:cubicBezTo>
                  <a:pt x="4768" y="2553"/>
                  <a:pt x="4775" y="2549"/>
                  <a:pt x="4776" y="2543"/>
                </a:cubicBezTo>
                <a:cubicBezTo>
                  <a:pt x="4782" y="2545"/>
                  <a:pt x="4783" y="2562"/>
                  <a:pt x="4785" y="2570"/>
                </a:cubicBezTo>
                <a:cubicBezTo>
                  <a:pt x="4809" y="2495"/>
                  <a:pt x="4823" y="2547"/>
                  <a:pt x="4802" y="2603"/>
                </a:cubicBezTo>
                <a:lnTo>
                  <a:pt x="4808" y="2619"/>
                </a:lnTo>
                <a:cubicBezTo>
                  <a:pt x="4842" y="2635"/>
                  <a:pt x="4882" y="2624"/>
                  <a:pt x="4916" y="2623"/>
                </a:cubicBezTo>
                <a:cubicBezTo>
                  <a:pt x="4914" y="2619"/>
                  <a:pt x="4914" y="2610"/>
                  <a:pt x="4912" y="2605"/>
                </a:cubicBezTo>
                <a:cubicBezTo>
                  <a:pt x="4923" y="2610"/>
                  <a:pt x="4933" y="2617"/>
                  <a:pt x="4944" y="2611"/>
                </a:cubicBezTo>
                <a:cubicBezTo>
                  <a:pt x="4960" y="2622"/>
                  <a:pt x="4977" y="2624"/>
                  <a:pt x="4990" y="2601"/>
                </a:cubicBezTo>
                <a:cubicBezTo>
                  <a:pt x="4993" y="2601"/>
                  <a:pt x="5004" y="2612"/>
                  <a:pt x="5006" y="2614"/>
                </a:cubicBezTo>
                <a:lnTo>
                  <a:pt x="5012" y="2612"/>
                </a:lnTo>
                <a:lnTo>
                  <a:pt x="5013" y="2592"/>
                </a:lnTo>
                <a:cubicBezTo>
                  <a:pt x="5041" y="2630"/>
                  <a:pt x="5127" y="2628"/>
                  <a:pt x="5114" y="2537"/>
                </a:cubicBezTo>
                <a:cubicBezTo>
                  <a:pt x="5111" y="2532"/>
                  <a:pt x="5106" y="2526"/>
                  <a:pt x="5104" y="2519"/>
                </a:cubicBezTo>
                <a:lnTo>
                  <a:pt x="5104" y="2512"/>
                </a:lnTo>
                <a:lnTo>
                  <a:pt x="5109" y="2511"/>
                </a:lnTo>
                <a:cubicBezTo>
                  <a:pt x="5152" y="2541"/>
                  <a:pt x="5110" y="2615"/>
                  <a:pt x="5170" y="2612"/>
                </a:cubicBezTo>
                <a:cubicBezTo>
                  <a:pt x="5194" y="2628"/>
                  <a:pt x="5218" y="2630"/>
                  <a:pt x="5241" y="2606"/>
                </a:cubicBezTo>
                <a:cubicBezTo>
                  <a:pt x="5279" y="2603"/>
                  <a:pt x="5331" y="2607"/>
                  <a:pt x="5297" y="2509"/>
                </a:cubicBezTo>
                <a:cubicBezTo>
                  <a:pt x="5315" y="2521"/>
                  <a:pt x="5333" y="2541"/>
                  <a:pt x="5351" y="2510"/>
                </a:cubicBezTo>
                <a:lnTo>
                  <a:pt x="5351" y="2486"/>
                </a:lnTo>
                <a:cubicBezTo>
                  <a:pt x="5342" y="2477"/>
                  <a:pt x="5316" y="2480"/>
                  <a:pt x="5306" y="2481"/>
                </a:cubicBezTo>
                <a:lnTo>
                  <a:pt x="5298" y="2468"/>
                </a:lnTo>
                <a:cubicBezTo>
                  <a:pt x="5322" y="2425"/>
                  <a:pt x="5355" y="2430"/>
                  <a:pt x="5343" y="2347"/>
                </a:cubicBezTo>
                <a:lnTo>
                  <a:pt x="5334" y="2328"/>
                </a:lnTo>
                <a:cubicBezTo>
                  <a:pt x="5324" y="2328"/>
                  <a:pt x="5309" y="2330"/>
                  <a:pt x="5301" y="2318"/>
                </a:cubicBezTo>
                <a:lnTo>
                  <a:pt x="5309" y="2299"/>
                </a:lnTo>
                <a:cubicBezTo>
                  <a:pt x="5306" y="2238"/>
                  <a:pt x="5255" y="2285"/>
                  <a:pt x="5245" y="2237"/>
                </a:cubicBezTo>
                <a:cubicBezTo>
                  <a:pt x="5246" y="2235"/>
                  <a:pt x="5246" y="2233"/>
                  <a:pt x="5246" y="2231"/>
                </a:cubicBezTo>
                <a:cubicBezTo>
                  <a:pt x="5231" y="2210"/>
                  <a:pt x="5187" y="2198"/>
                  <a:pt x="5169" y="2202"/>
                </a:cubicBezTo>
                <a:cubicBezTo>
                  <a:pt x="5145" y="2215"/>
                  <a:pt x="5120" y="2234"/>
                  <a:pt x="5096" y="2207"/>
                </a:cubicBezTo>
                <a:cubicBezTo>
                  <a:pt x="5077" y="2199"/>
                  <a:pt x="5060" y="2237"/>
                  <a:pt x="5045" y="2252"/>
                </a:cubicBezTo>
                <a:cubicBezTo>
                  <a:pt x="5015" y="2272"/>
                  <a:pt x="4979" y="2284"/>
                  <a:pt x="4952" y="2314"/>
                </a:cubicBezTo>
                <a:lnTo>
                  <a:pt x="4960" y="2343"/>
                </a:lnTo>
                <a:cubicBezTo>
                  <a:pt x="4921" y="2374"/>
                  <a:pt x="4881" y="2209"/>
                  <a:pt x="4864" y="2320"/>
                </a:cubicBezTo>
                <a:cubicBezTo>
                  <a:pt x="4854" y="2268"/>
                  <a:pt x="4844" y="2299"/>
                  <a:pt x="4824" y="2310"/>
                </a:cubicBezTo>
                <a:cubicBezTo>
                  <a:pt x="4815" y="2299"/>
                  <a:pt x="4808" y="2274"/>
                  <a:pt x="4800" y="2260"/>
                </a:cubicBezTo>
                <a:lnTo>
                  <a:pt x="4790" y="2260"/>
                </a:lnTo>
                <a:lnTo>
                  <a:pt x="4785" y="2276"/>
                </a:lnTo>
                <a:lnTo>
                  <a:pt x="4787" y="2321"/>
                </a:lnTo>
                <a:lnTo>
                  <a:pt x="4782" y="2331"/>
                </a:lnTo>
                <a:cubicBezTo>
                  <a:pt x="4766" y="2313"/>
                  <a:pt x="4760" y="2278"/>
                  <a:pt x="4737" y="2291"/>
                </a:cubicBezTo>
                <a:cubicBezTo>
                  <a:pt x="4764" y="2241"/>
                  <a:pt x="4777" y="2211"/>
                  <a:pt x="4731" y="2185"/>
                </a:cubicBezTo>
                <a:cubicBezTo>
                  <a:pt x="4717" y="2118"/>
                  <a:pt x="4653" y="2135"/>
                  <a:pt x="4631" y="2084"/>
                </a:cubicBezTo>
                <a:cubicBezTo>
                  <a:pt x="4670" y="2086"/>
                  <a:pt x="4719" y="2119"/>
                  <a:pt x="4758" y="2085"/>
                </a:cubicBezTo>
                <a:lnTo>
                  <a:pt x="4761" y="2075"/>
                </a:lnTo>
                <a:lnTo>
                  <a:pt x="4757" y="2061"/>
                </a:lnTo>
                <a:cubicBezTo>
                  <a:pt x="4757" y="2056"/>
                  <a:pt x="4690" y="2036"/>
                  <a:pt x="4687" y="2035"/>
                </a:cubicBezTo>
                <a:cubicBezTo>
                  <a:pt x="4674" y="2030"/>
                  <a:pt x="4638" y="2036"/>
                  <a:pt x="4629" y="2013"/>
                </a:cubicBezTo>
                <a:cubicBezTo>
                  <a:pt x="4640" y="2006"/>
                  <a:pt x="4667" y="2019"/>
                  <a:pt x="4678" y="2013"/>
                </a:cubicBezTo>
                <a:lnTo>
                  <a:pt x="4681" y="2006"/>
                </a:lnTo>
                <a:cubicBezTo>
                  <a:pt x="4648" y="1942"/>
                  <a:pt x="4597" y="1975"/>
                  <a:pt x="4557" y="1984"/>
                </a:cubicBezTo>
                <a:cubicBezTo>
                  <a:pt x="4535" y="1972"/>
                  <a:pt x="4519" y="2002"/>
                  <a:pt x="4502" y="2023"/>
                </a:cubicBezTo>
                <a:cubicBezTo>
                  <a:pt x="4506" y="2010"/>
                  <a:pt x="4515" y="1984"/>
                  <a:pt x="4519" y="1972"/>
                </a:cubicBezTo>
                <a:lnTo>
                  <a:pt x="4520" y="1952"/>
                </a:lnTo>
                <a:cubicBezTo>
                  <a:pt x="4483" y="1909"/>
                  <a:pt x="4413" y="1880"/>
                  <a:pt x="4357" y="1887"/>
                </a:cubicBezTo>
                <a:close/>
                <a:moveTo>
                  <a:pt x="14238" y="1918"/>
                </a:moveTo>
                <a:cubicBezTo>
                  <a:pt x="14192" y="1907"/>
                  <a:pt x="14140" y="1938"/>
                  <a:pt x="14111" y="1998"/>
                </a:cubicBezTo>
                <a:cubicBezTo>
                  <a:pt x="14049" y="2054"/>
                  <a:pt x="13972" y="2091"/>
                  <a:pt x="13903" y="2098"/>
                </a:cubicBezTo>
                <a:cubicBezTo>
                  <a:pt x="13873" y="2091"/>
                  <a:pt x="13811" y="2050"/>
                  <a:pt x="13816" y="2141"/>
                </a:cubicBezTo>
                <a:cubicBezTo>
                  <a:pt x="13816" y="2141"/>
                  <a:pt x="13811" y="2148"/>
                  <a:pt x="13811" y="2148"/>
                </a:cubicBezTo>
                <a:cubicBezTo>
                  <a:pt x="13791" y="2128"/>
                  <a:pt x="13766" y="2130"/>
                  <a:pt x="13757" y="2173"/>
                </a:cubicBezTo>
                <a:cubicBezTo>
                  <a:pt x="13717" y="2200"/>
                  <a:pt x="13673" y="2229"/>
                  <a:pt x="13639" y="2275"/>
                </a:cubicBezTo>
                <a:cubicBezTo>
                  <a:pt x="13638" y="2320"/>
                  <a:pt x="13616" y="2344"/>
                  <a:pt x="13611" y="2390"/>
                </a:cubicBezTo>
                <a:cubicBezTo>
                  <a:pt x="13599" y="2391"/>
                  <a:pt x="13585" y="2376"/>
                  <a:pt x="13573" y="2376"/>
                </a:cubicBezTo>
                <a:lnTo>
                  <a:pt x="13564" y="2395"/>
                </a:lnTo>
                <a:cubicBezTo>
                  <a:pt x="13570" y="2420"/>
                  <a:pt x="13560" y="2447"/>
                  <a:pt x="13551" y="2465"/>
                </a:cubicBezTo>
                <a:cubicBezTo>
                  <a:pt x="13537" y="2465"/>
                  <a:pt x="13521" y="2435"/>
                  <a:pt x="13507" y="2446"/>
                </a:cubicBezTo>
                <a:cubicBezTo>
                  <a:pt x="13493" y="2506"/>
                  <a:pt x="13528" y="2489"/>
                  <a:pt x="13544" y="2513"/>
                </a:cubicBezTo>
                <a:cubicBezTo>
                  <a:pt x="13517" y="2546"/>
                  <a:pt x="13455" y="2627"/>
                  <a:pt x="13523" y="2642"/>
                </a:cubicBezTo>
                <a:cubicBezTo>
                  <a:pt x="13465" y="2649"/>
                  <a:pt x="13463" y="2696"/>
                  <a:pt x="13431" y="2766"/>
                </a:cubicBezTo>
                <a:lnTo>
                  <a:pt x="13384" y="2806"/>
                </a:lnTo>
                <a:lnTo>
                  <a:pt x="13382" y="2812"/>
                </a:lnTo>
                <a:cubicBezTo>
                  <a:pt x="13383" y="2834"/>
                  <a:pt x="13398" y="2846"/>
                  <a:pt x="13406" y="2857"/>
                </a:cubicBezTo>
                <a:cubicBezTo>
                  <a:pt x="13401" y="2867"/>
                  <a:pt x="13405" y="2880"/>
                  <a:pt x="13411" y="2888"/>
                </a:cubicBezTo>
                <a:cubicBezTo>
                  <a:pt x="13373" y="2911"/>
                  <a:pt x="13310" y="2908"/>
                  <a:pt x="13349" y="3004"/>
                </a:cubicBezTo>
                <a:cubicBezTo>
                  <a:pt x="13331" y="3010"/>
                  <a:pt x="13306" y="3006"/>
                  <a:pt x="13300" y="3048"/>
                </a:cubicBezTo>
                <a:lnTo>
                  <a:pt x="13304" y="3058"/>
                </a:lnTo>
                <a:cubicBezTo>
                  <a:pt x="13308" y="3062"/>
                  <a:pt x="13317" y="3066"/>
                  <a:pt x="13321" y="3067"/>
                </a:cubicBezTo>
                <a:cubicBezTo>
                  <a:pt x="13311" y="3140"/>
                  <a:pt x="13295" y="3202"/>
                  <a:pt x="13247" y="3193"/>
                </a:cubicBezTo>
                <a:cubicBezTo>
                  <a:pt x="13247" y="3193"/>
                  <a:pt x="13234" y="3229"/>
                  <a:pt x="13234" y="3229"/>
                </a:cubicBezTo>
                <a:cubicBezTo>
                  <a:pt x="13223" y="3367"/>
                  <a:pt x="13306" y="3310"/>
                  <a:pt x="13351" y="3314"/>
                </a:cubicBezTo>
                <a:lnTo>
                  <a:pt x="13345" y="3330"/>
                </a:lnTo>
                <a:lnTo>
                  <a:pt x="13348" y="3343"/>
                </a:lnTo>
                <a:cubicBezTo>
                  <a:pt x="13351" y="3348"/>
                  <a:pt x="13359" y="3354"/>
                  <a:pt x="13364" y="3355"/>
                </a:cubicBezTo>
                <a:cubicBezTo>
                  <a:pt x="13365" y="3377"/>
                  <a:pt x="13387" y="3388"/>
                  <a:pt x="13396" y="3398"/>
                </a:cubicBezTo>
                <a:cubicBezTo>
                  <a:pt x="13391" y="3402"/>
                  <a:pt x="13382" y="3396"/>
                  <a:pt x="13376" y="3398"/>
                </a:cubicBezTo>
                <a:lnTo>
                  <a:pt x="13378" y="3409"/>
                </a:lnTo>
                <a:cubicBezTo>
                  <a:pt x="13373" y="3405"/>
                  <a:pt x="13365" y="3403"/>
                  <a:pt x="13363" y="3415"/>
                </a:cubicBezTo>
                <a:cubicBezTo>
                  <a:pt x="13364" y="3424"/>
                  <a:pt x="13362" y="3433"/>
                  <a:pt x="13361" y="3442"/>
                </a:cubicBezTo>
                <a:lnTo>
                  <a:pt x="13350" y="3450"/>
                </a:lnTo>
                <a:lnTo>
                  <a:pt x="13423" y="3490"/>
                </a:lnTo>
                <a:lnTo>
                  <a:pt x="13427" y="3482"/>
                </a:lnTo>
                <a:cubicBezTo>
                  <a:pt x="13445" y="3493"/>
                  <a:pt x="13471" y="3493"/>
                  <a:pt x="13490" y="3493"/>
                </a:cubicBezTo>
                <a:cubicBezTo>
                  <a:pt x="13492" y="3511"/>
                  <a:pt x="13507" y="3497"/>
                  <a:pt x="13513" y="3499"/>
                </a:cubicBezTo>
                <a:cubicBezTo>
                  <a:pt x="13520" y="3503"/>
                  <a:pt x="13528" y="3512"/>
                  <a:pt x="13535" y="3514"/>
                </a:cubicBezTo>
                <a:lnTo>
                  <a:pt x="13541" y="3509"/>
                </a:lnTo>
                <a:cubicBezTo>
                  <a:pt x="13539" y="3503"/>
                  <a:pt x="13526" y="3487"/>
                  <a:pt x="13523" y="3483"/>
                </a:cubicBezTo>
                <a:cubicBezTo>
                  <a:pt x="13551" y="3483"/>
                  <a:pt x="13580" y="3533"/>
                  <a:pt x="13605" y="3480"/>
                </a:cubicBezTo>
                <a:cubicBezTo>
                  <a:pt x="13555" y="3428"/>
                  <a:pt x="13451" y="3308"/>
                  <a:pt x="13475" y="3186"/>
                </a:cubicBezTo>
                <a:cubicBezTo>
                  <a:pt x="13482" y="3157"/>
                  <a:pt x="13454" y="3101"/>
                  <a:pt x="13480" y="3087"/>
                </a:cubicBezTo>
                <a:cubicBezTo>
                  <a:pt x="13494" y="3055"/>
                  <a:pt x="13486" y="3034"/>
                  <a:pt x="13515" y="3030"/>
                </a:cubicBezTo>
                <a:cubicBezTo>
                  <a:pt x="13520" y="2997"/>
                  <a:pt x="13526" y="2959"/>
                  <a:pt x="13530" y="2925"/>
                </a:cubicBezTo>
                <a:cubicBezTo>
                  <a:pt x="13525" y="2911"/>
                  <a:pt x="13499" y="2907"/>
                  <a:pt x="13490" y="2905"/>
                </a:cubicBezTo>
                <a:cubicBezTo>
                  <a:pt x="13474" y="2898"/>
                  <a:pt x="13457" y="2882"/>
                  <a:pt x="13441" y="2879"/>
                </a:cubicBezTo>
                <a:cubicBezTo>
                  <a:pt x="13491" y="2872"/>
                  <a:pt x="13552" y="2961"/>
                  <a:pt x="13584" y="2864"/>
                </a:cubicBezTo>
                <a:cubicBezTo>
                  <a:pt x="13601" y="2851"/>
                  <a:pt x="13616" y="2823"/>
                  <a:pt x="13593" y="2801"/>
                </a:cubicBezTo>
                <a:lnTo>
                  <a:pt x="13600" y="2798"/>
                </a:lnTo>
                <a:cubicBezTo>
                  <a:pt x="13604" y="2802"/>
                  <a:pt x="13613" y="2809"/>
                  <a:pt x="13617" y="2812"/>
                </a:cubicBezTo>
                <a:lnTo>
                  <a:pt x="13626" y="2804"/>
                </a:lnTo>
                <a:lnTo>
                  <a:pt x="13629" y="2783"/>
                </a:lnTo>
                <a:cubicBezTo>
                  <a:pt x="13627" y="2778"/>
                  <a:pt x="13624" y="2767"/>
                  <a:pt x="13624" y="2761"/>
                </a:cubicBezTo>
                <a:cubicBezTo>
                  <a:pt x="13656" y="2732"/>
                  <a:pt x="13688" y="2727"/>
                  <a:pt x="13668" y="2648"/>
                </a:cubicBezTo>
                <a:cubicBezTo>
                  <a:pt x="13692" y="2644"/>
                  <a:pt x="13703" y="2662"/>
                  <a:pt x="13706" y="2604"/>
                </a:cubicBezTo>
                <a:lnTo>
                  <a:pt x="13714" y="2593"/>
                </a:lnTo>
                <a:lnTo>
                  <a:pt x="13731" y="2611"/>
                </a:lnTo>
                <a:lnTo>
                  <a:pt x="13740" y="2606"/>
                </a:lnTo>
                <a:lnTo>
                  <a:pt x="13741" y="2599"/>
                </a:lnTo>
                <a:lnTo>
                  <a:pt x="13740" y="2582"/>
                </a:lnTo>
                <a:lnTo>
                  <a:pt x="13741" y="2575"/>
                </a:lnTo>
                <a:cubicBezTo>
                  <a:pt x="13759" y="2572"/>
                  <a:pt x="13784" y="2556"/>
                  <a:pt x="13783" y="2517"/>
                </a:cubicBezTo>
                <a:lnTo>
                  <a:pt x="13770" y="2509"/>
                </a:lnTo>
                <a:cubicBezTo>
                  <a:pt x="13773" y="2488"/>
                  <a:pt x="13788" y="2486"/>
                  <a:pt x="13796" y="2476"/>
                </a:cubicBezTo>
                <a:cubicBezTo>
                  <a:pt x="13858" y="2294"/>
                  <a:pt x="14241" y="2190"/>
                  <a:pt x="14295" y="1980"/>
                </a:cubicBezTo>
                <a:lnTo>
                  <a:pt x="14282" y="1943"/>
                </a:lnTo>
                <a:cubicBezTo>
                  <a:pt x="14269" y="1930"/>
                  <a:pt x="14254" y="1921"/>
                  <a:pt x="14238" y="1918"/>
                </a:cubicBezTo>
                <a:close/>
                <a:moveTo>
                  <a:pt x="4708" y="1946"/>
                </a:moveTo>
                <a:cubicBezTo>
                  <a:pt x="4698" y="1946"/>
                  <a:pt x="4688" y="1953"/>
                  <a:pt x="4681" y="1965"/>
                </a:cubicBezTo>
                <a:cubicBezTo>
                  <a:pt x="4690" y="1998"/>
                  <a:pt x="4709" y="2044"/>
                  <a:pt x="4731" y="2024"/>
                </a:cubicBezTo>
                <a:cubicBezTo>
                  <a:pt x="4726" y="2010"/>
                  <a:pt x="4724" y="1992"/>
                  <a:pt x="4731" y="1978"/>
                </a:cubicBezTo>
                <a:cubicBezTo>
                  <a:pt x="4731" y="1978"/>
                  <a:pt x="4732" y="1970"/>
                  <a:pt x="4732" y="1970"/>
                </a:cubicBezTo>
                <a:cubicBezTo>
                  <a:pt x="4727" y="1954"/>
                  <a:pt x="4718" y="1946"/>
                  <a:pt x="4708" y="1946"/>
                </a:cubicBezTo>
                <a:close/>
                <a:moveTo>
                  <a:pt x="3562" y="1947"/>
                </a:moveTo>
                <a:cubicBezTo>
                  <a:pt x="3536" y="1954"/>
                  <a:pt x="3512" y="2015"/>
                  <a:pt x="3490" y="2038"/>
                </a:cubicBezTo>
                <a:lnTo>
                  <a:pt x="3484" y="2069"/>
                </a:lnTo>
                <a:lnTo>
                  <a:pt x="3530" y="2117"/>
                </a:lnTo>
                <a:lnTo>
                  <a:pt x="3533" y="2154"/>
                </a:lnTo>
                <a:cubicBezTo>
                  <a:pt x="3528" y="2164"/>
                  <a:pt x="3518" y="2169"/>
                  <a:pt x="3512" y="2176"/>
                </a:cubicBezTo>
                <a:lnTo>
                  <a:pt x="3509" y="2187"/>
                </a:lnTo>
                <a:cubicBezTo>
                  <a:pt x="3520" y="2236"/>
                  <a:pt x="3582" y="2236"/>
                  <a:pt x="3564" y="2309"/>
                </a:cubicBezTo>
                <a:cubicBezTo>
                  <a:pt x="3551" y="2339"/>
                  <a:pt x="3519" y="2319"/>
                  <a:pt x="3502" y="2314"/>
                </a:cubicBezTo>
                <a:cubicBezTo>
                  <a:pt x="3491" y="2313"/>
                  <a:pt x="3438" y="2315"/>
                  <a:pt x="3430" y="2301"/>
                </a:cubicBezTo>
                <a:cubicBezTo>
                  <a:pt x="3416" y="2262"/>
                  <a:pt x="3413" y="2207"/>
                  <a:pt x="3380" y="2210"/>
                </a:cubicBezTo>
                <a:lnTo>
                  <a:pt x="3377" y="2199"/>
                </a:lnTo>
                <a:lnTo>
                  <a:pt x="3381" y="2188"/>
                </a:lnTo>
                <a:lnTo>
                  <a:pt x="3385" y="2185"/>
                </a:lnTo>
                <a:lnTo>
                  <a:pt x="3386" y="2183"/>
                </a:lnTo>
                <a:cubicBezTo>
                  <a:pt x="3305" y="2004"/>
                  <a:pt x="3267" y="2166"/>
                  <a:pt x="3251" y="2052"/>
                </a:cubicBezTo>
                <a:cubicBezTo>
                  <a:pt x="3229" y="1997"/>
                  <a:pt x="3177" y="2024"/>
                  <a:pt x="3150" y="2058"/>
                </a:cubicBezTo>
                <a:lnTo>
                  <a:pt x="3149" y="2084"/>
                </a:lnTo>
                <a:cubicBezTo>
                  <a:pt x="3163" y="2106"/>
                  <a:pt x="3196" y="2097"/>
                  <a:pt x="3212" y="2110"/>
                </a:cubicBezTo>
                <a:cubicBezTo>
                  <a:pt x="3184" y="2112"/>
                  <a:pt x="3148" y="2099"/>
                  <a:pt x="3121" y="2109"/>
                </a:cubicBezTo>
                <a:lnTo>
                  <a:pt x="3102" y="2142"/>
                </a:lnTo>
                <a:cubicBezTo>
                  <a:pt x="3103" y="2153"/>
                  <a:pt x="3104" y="2168"/>
                  <a:pt x="3099" y="2175"/>
                </a:cubicBezTo>
                <a:cubicBezTo>
                  <a:pt x="3099" y="2212"/>
                  <a:pt x="3188" y="2186"/>
                  <a:pt x="3199" y="2192"/>
                </a:cubicBezTo>
                <a:cubicBezTo>
                  <a:pt x="3159" y="2216"/>
                  <a:pt x="3096" y="2192"/>
                  <a:pt x="3071" y="2265"/>
                </a:cubicBezTo>
                <a:lnTo>
                  <a:pt x="3083" y="2296"/>
                </a:lnTo>
                <a:cubicBezTo>
                  <a:pt x="3109" y="2299"/>
                  <a:pt x="3167" y="2266"/>
                  <a:pt x="3191" y="2252"/>
                </a:cubicBezTo>
                <a:cubicBezTo>
                  <a:pt x="3162" y="2379"/>
                  <a:pt x="3043" y="2278"/>
                  <a:pt x="3044" y="2412"/>
                </a:cubicBezTo>
                <a:cubicBezTo>
                  <a:pt x="3057" y="2458"/>
                  <a:pt x="3090" y="2432"/>
                  <a:pt x="3111" y="2445"/>
                </a:cubicBezTo>
                <a:cubicBezTo>
                  <a:pt x="3123" y="2467"/>
                  <a:pt x="3136" y="2496"/>
                  <a:pt x="3154" y="2502"/>
                </a:cubicBezTo>
                <a:cubicBezTo>
                  <a:pt x="3162" y="2496"/>
                  <a:pt x="3162" y="2475"/>
                  <a:pt x="3168" y="2464"/>
                </a:cubicBezTo>
                <a:lnTo>
                  <a:pt x="3178" y="2459"/>
                </a:lnTo>
                <a:cubicBezTo>
                  <a:pt x="3185" y="2469"/>
                  <a:pt x="3191" y="2491"/>
                  <a:pt x="3200" y="2498"/>
                </a:cubicBezTo>
                <a:cubicBezTo>
                  <a:pt x="3223" y="2489"/>
                  <a:pt x="3246" y="2451"/>
                  <a:pt x="3229" y="2408"/>
                </a:cubicBezTo>
                <a:lnTo>
                  <a:pt x="3230" y="2406"/>
                </a:lnTo>
                <a:cubicBezTo>
                  <a:pt x="3236" y="2404"/>
                  <a:pt x="3241" y="2411"/>
                  <a:pt x="3245" y="2415"/>
                </a:cubicBezTo>
                <a:lnTo>
                  <a:pt x="3249" y="2413"/>
                </a:lnTo>
                <a:cubicBezTo>
                  <a:pt x="3254" y="2401"/>
                  <a:pt x="3252" y="2364"/>
                  <a:pt x="3257" y="2354"/>
                </a:cubicBezTo>
                <a:lnTo>
                  <a:pt x="3259" y="2354"/>
                </a:lnTo>
                <a:cubicBezTo>
                  <a:pt x="3260" y="2355"/>
                  <a:pt x="3260" y="2359"/>
                  <a:pt x="3260" y="2361"/>
                </a:cubicBezTo>
                <a:cubicBezTo>
                  <a:pt x="3270" y="2376"/>
                  <a:pt x="3281" y="2361"/>
                  <a:pt x="3291" y="2357"/>
                </a:cubicBezTo>
                <a:cubicBezTo>
                  <a:pt x="3283" y="2376"/>
                  <a:pt x="3264" y="2420"/>
                  <a:pt x="3264" y="2444"/>
                </a:cubicBezTo>
                <a:lnTo>
                  <a:pt x="3275" y="2471"/>
                </a:lnTo>
                <a:cubicBezTo>
                  <a:pt x="3301" y="2477"/>
                  <a:pt x="3326" y="2454"/>
                  <a:pt x="3345" y="2427"/>
                </a:cubicBezTo>
                <a:cubicBezTo>
                  <a:pt x="3370" y="2473"/>
                  <a:pt x="3402" y="2433"/>
                  <a:pt x="3430" y="2415"/>
                </a:cubicBezTo>
                <a:lnTo>
                  <a:pt x="3435" y="2418"/>
                </a:lnTo>
                <a:cubicBezTo>
                  <a:pt x="3424" y="2490"/>
                  <a:pt x="3378" y="2497"/>
                  <a:pt x="3343" y="2494"/>
                </a:cubicBezTo>
                <a:cubicBezTo>
                  <a:pt x="3314" y="2519"/>
                  <a:pt x="3267" y="2542"/>
                  <a:pt x="3240" y="2578"/>
                </a:cubicBezTo>
                <a:lnTo>
                  <a:pt x="3245" y="2610"/>
                </a:lnTo>
                <a:cubicBezTo>
                  <a:pt x="3339" y="2740"/>
                  <a:pt x="3442" y="2563"/>
                  <a:pt x="3533" y="2520"/>
                </a:cubicBezTo>
                <a:cubicBezTo>
                  <a:pt x="3548" y="2515"/>
                  <a:pt x="3568" y="2455"/>
                  <a:pt x="3581" y="2486"/>
                </a:cubicBezTo>
                <a:lnTo>
                  <a:pt x="3579" y="2490"/>
                </a:lnTo>
                <a:lnTo>
                  <a:pt x="3575" y="2495"/>
                </a:lnTo>
                <a:cubicBezTo>
                  <a:pt x="3596" y="2524"/>
                  <a:pt x="3622" y="2482"/>
                  <a:pt x="3644" y="2502"/>
                </a:cubicBezTo>
                <a:cubicBezTo>
                  <a:pt x="3675" y="2534"/>
                  <a:pt x="3704" y="2487"/>
                  <a:pt x="3732" y="2467"/>
                </a:cubicBezTo>
                <a:cubicBezTo>
                  <a:pt x="3753" y="2448"/>
                  <a:pt x="3755" y="2384"/>
                  <a:pt x="3759" y="2347"/>
                </a:cubicBezTo>
                <a:cubicBezTo>
                  <a:pt x="3768" y="2294"/>
                  <a:pt x="3782" y="2221"/>
                  <a:pt x="3758" y="2174"/>
                </a:cubicBezTo>
                <a:cubicBezTo>
                  <a:pt x="3731" y="2130"/>
                  <a:pt x="3669" y="2135"/>
                  <a:pt x="3699" y="2215"/>
                </a:cubicBezTo>
                <a:lnTo>
                  <a:pt x="3698" y="2220"/>
                </a:lnTo>
                <a:cubicBezTo>
                  <a:pt x="3685" y="2220"/>
                  <a:pt x="3687" y="2245"/>
                  <a:pt x="3686" y="2261"/>
                </a:cubicBezTo>
                <a:cubicBezTo>
                  <a:pt x="3685" y="2192"/>
                  <a:pt x="3649" y="2163"/>
                  <a:pt x="3625" y="2221"/>
                </a:cubicBezTo>
                <a:lnTo>
                  <a:pt x="3619" y="2220"/>
                </a:lnTo>
                <a:cubicBezTo>
                  <a:pt x="3624" y="2208"/>
                  <a:pt x="3636" y="2176"/>
                  <a:pt x="3637" y="2161"/>
                </a:cubicBezTo>
                <a:cubicBezTo>
                  <a:pt x="3628" y="2121"/>
                  <a:pt x="3605" y="2164"/>
                  <a:pt x="3597" y="2132"/>
                </a:cubicBezTo>
                <a:cubicBezTo>
                  <a:pt x="3641" y="2058"/>
                  <a:pt x="3562" y="2041"/>
                  <a:pt x="3591" y="1970"/>
                </a:cubicBezTo>
                <a:lnTo>
                  <a:pt x="3588" y="1962"/>
                </a:lnTo>
                <a:cubicBezTo>
                  <a:pt x="3579" y="1948"/>
                  <a:pt x="3570" y="1945"/>
                  <a:pt x="3562" y="1947"/>
                </a:cubicBezTo>
                <a:close/>
                <a:moveTo>
                  <a:pt x="3862" y="1976"/>
                </a:moveTo>
                <a:cubicBezTo>
                  <a:pt x="3856" y="1976"/>
                  <a:pt x="3844" y="1980"/>
                  <a:pt x="3839" y="1987"/>
                </a:cubicBezTo>
                <a:cubicBezTo>
                  <a:pt x="3827" y="2078"/>
                  <a:pt x="3903" y="2087"/>
                  <a:pt x="3928" y="2034"/>
                </a:cubicBezTo>
                <a:lnTo>
                  <a:pt x="3922" y="2022"/>
                </a:lnTo>
                <a:lnTo>
                  <a:pt x="3897" y="2006"/>
                </a:lnTo>
                <a:lnTo>
                  <a:pt x="3891" y="1994"/>
                </a:lnTo>
                <a:cubicBezTo>
                  <a:pt x="3885" y="1991"/>
                  <a:pt x="3877" y="1996"/>
                  <a:pt x="3870" y="1995"/>
                </a:cubicBezTo>
                <a:lnTo>
                  <a:pt x="3872" y="1980"/>
                </a:lnTo>
                <a:cubicBezTo>
                  <a:pt x="3872" y="1980"/>
                  <a:pt x="3862" y="1976"/>
                  <a:pt x="3862" y="1976"/>
                </a:cubicBezTo>
                <a:close/>
                <a:moveTo>
                  <a:pt x="4179" y="1976"/>
                </a:moveTo>
                <a:cubicBezTo>
                  <a:pt x="4175" y="1976"/>
                  <a:pt x="4171" y="1979"/>
                  <a:pt x="4167" y="1986"/>
                </a:cubicBezTo>
                <a:cubicBezTo>
                  <a:pt x="4161" y="1999"/>
                  <a:pt x="4166" y="2017"/>
                  <a:pt x="4171" y="2030"/>
                </a:cubicBezTo>
                <a:cubicBezTo>
                  <a:pt x="4151" y="2038"/>
                  <a:pt x="4138" y="2001"/>
                  <a:pt x="4120" y="1992"/>
                </a:cubicBezTo>
                <a:cubicBezTo>
                  <a:pt x="4099" y="1983"/>
                  <a:pt x="4072" y="1993"/>
                  <a:pt x="4054" y="2016"/>
                </a:cubicBezTo>
                <a:lnTo>
                  <a:pt x="4055" y="2038"/>
                </a:lnTo>
                <a:cubicBezTo>
                  <a:pt x="4068" y="2059"/>
                  <a:pt x="4089" y="2048"/>
                  <a:pt x="4103" y="2066"/>
                </a:cubicBezTo>
                <a:lnTo>
                  <a:pt x="4102" y="2071"/>
                </a:lnTo>
                <a:cubicBezTo>
                  <a:pt x="4098" y="2074"/>
                  <a:pt x="4085" y="2080"/>
                  <a:pt x="4081" y="2086"/>
                </a:cubicBezTo>
                <a:lnTo>
                  <a:pt x="4081" y="2092"/>
                </a:lnTo>
                <a:cubicBezTo>
                  <a:pt x="4088" y="2104"/>
                  <a:pt x="4122" y="2111"/>
                  <a:pt x="4131" y="2115"/>
                </a:cubicBezTo>
                <a:cubicBezTo>
                  <a:pt x="4122" y="2117"/>
                  <a:pt x="4105" y="2112"/>
                  <a:pt x="4097" y="2124"/>
                </a:cubicBezTo>
                <a:cubicBezTo>
                  <a:pt x="4097" y="2149"/>
                  <a:pt x="4116" y="2155"/>
                  <a:pt x="4122" y="2173"/>
                </a:cubicBezTo>
                <a:lnTo>
                  <a:pt x="4110" y="2179"/>
                </a:lnTo>
                <a:cubicBezTo>
                  <a:pt x="4067" y="2162"/>
                  <a:pt x="4007" y="1944"/>
                  <a:pt x="3976" y="2079"/>
                </a:cubicBezTo>
                <a:lnTo>
                  <a:pt x="3983" y="2090"/>
                </a:lnTo>
                <a:cubicBezTo>
                  <a:pt x="3992" y="2092"/>
                  <a:pt x="4003" y="2087"/>
                  <a:pt x="4011" y="2096"/>
                </a:cubicBezTo>
                <a:cubicBezTo>
                  <a:pt x="4005" y="2104"/>
                  <a:pt x="3995" y="2122"/>
                  <a:pt x="3994" y="2137"/>
                </a:cubicBezTo>
                <a:lnTo>
                  <a:pt x="4000" y="2152"/>
                </a:lnTo>
                <a:lnTo>
                  <a:pt x="4018" y="2160"/>
                </a:lnTo>
                <a:cubicBezTo>
                  <a:pt x="4005" y="2194"/>
                  <a:pt x="4025" y="2232"/>
                  <a:pt x="4045" y="2220"/>
                </a:cubicBezTo>
                <a:lnTo>
                  <a:pt x="4025" y="2230"/>
                </a:lnTo>
                <a:lnTo>
                  <a:pt x="3985" y="2195"/>
                </a:lnTo>
                <a:lnTo>
                  <a:pt x="3967" y="2215"/>
                </a:lnTo>
                <a:cubicBezTo>
                  <a:pt x="3967" y="2253"/>
                  <a:pt x="3937" y="2258"/>
                  <a:pt x="3937" y="2295"/>
                </a:cubicBezTo>
                <a:cubicBezTo>
                  <a:pt x="3945" y="2343"/>
                  <a:pt x="3982" y="2303"/>
                  <a:pt x="3998" y="2294"/>
                </a:cubicBezTo>
                <a:cubicBezTo>
                  <a:pt x="4038" y="2286"/>
                  <a:pt x="4112" y="2260"/>
                  <a:pt x="4152" y="2253"/>
                </a:cubicBezTo>
                <a:cubicBezTo>
                  <a:pt x="4145" y="2273"/>
                  <a:pt x="4128" y="2270"/>
                  <a:pt x="4118" y="2281"/>
                </a:cubicBezTo>
                <a:cubicBezTo>
                  <a:pt x="4102" y="2314"/>
                  <a:pt x="4085" y="2345"/>
                  <a:pt x="4061" y="2359"/>
                </a:cubicBezTo>
                <a:lnTo>
                  <a:pt x="4060" y="2375"/>
                </a:lnTo>
                <a:cubicBezTo>
                  <a:pt x="4066" y="2394"/>
                  <a:pt x="4085" y="2403"/>
                  <a:pt x="4095" y="2413"/>
                </a:cubicBezTo>
                <a:cubicBezTo>
                  <a:pt x="4091" y="2419"/>
                  <a:pt x="4083" y="2419"/>
                  <a:pt x="4078" y="2422"/>
                </a:cubicBezTo>
                <a:lnTo>
                  <a:pt x="4074" y="2431"/>
                </a:lnTo>
                <a:cubicBezTo>
                  <a:pt x="4078" y="2502"/>
                  <a:pt x="4120" y="2507"/>
                  <a:pt x="4147" y="2479"/>
                </a:cubicBezTo>
                <a:cubicBezTo>
                  <a:pt x="4171" y="2487"/>
                  <a:pt x="4200" y="2490"/>
                  <a:pt x="4223" y="2474"/>
                </a:cubicBezTo>
                <a:lnTo>
                  <a:pt x="4224" y="2466"/>
                </a:lnTo>
                <a:cubicBezTo>
                  <a:pt x="4221" y="2460"/>
                  <a:pt x="4219" y="2443"/>
                  <a:pt x="4219" y="2435"/>
                </a:cubicBezTo>
                <a:lnTo>
                  <a:pt x="4222" y="2433"/>
                </a:lnTo>
                <a:cubicBezTo>
                  <a:pt x="4225" y="2440"/>
                  <a:pt x="4232" y="2450"/>
                  <a:pt x="4236" y="2455"/>
                </a:cubicBezTo>
                <a:lnTo>
                  <a:pt x="4244" y="2449"/>
                </a:lnTo>
                <a:lnTo>
                  <a:pt x="4244" y="2439"/>
                </a:lnTo>
                <a:cubicBezTo>
                  <a:pt x="4229" y="2406"/>
                  <a:pt x="4224" y="2353"/>
                  <a:pt x="4245" y="2323"/>
                </a:cubicBezTo>
                <a:cubicBezTo>
                  <a:pt x="4249" y="2324"/>
                  <a:pt x="4262" y="2349"/>
                  <a:pt x="4264" y="2354"/>
                </a:cubicBezTo>
                <a:cubicBezTo>
                  <a:pt x="4263" y="2340"/>
                  <a:pt x="4261" y="2272"/>
                  <a:pt x="4257" y="2261"/>
                </a:cubicBezTo>
                <a:cubicBezTo>
                  <a:pt x="4249" y="2252"/>
                  <a:pt x="4237" y="2250"/>
                  <a:pt x="4233" y="2231"/>
                </a:cubicBezTo>
                <a:cubicBezTo>
                  <a:pt x="4258" y="2206"/>
                  <a:pt x="4243" y="2147"/>
                  <a:pt x="4252" y="2106"/>
                </a:cubicBezTo>
                <a:cubicBezTo>
                  <a:pt x="4249" y="2083"/>
                  <a:pt x="4236" y="2066"/>
                  <a:pt x="4243" y="2043"/>
                </a:cubicBezTo>
                <a:cubicBezTo>
                  <a:pt x="4243" y="2014"/>
                  <a:pt x="4227" y="2015"/>
                  <a:pt x="4216" y="2006"/>
                </a:cubicBezTo>
                <a:cubicBezTo>
                  <a:pt x="4207" y="1996"/>
                  <a:pt x="4191" y="1974"/>
                  <a:pt x="4179" y="1976"/>
                </a:cubicBezTo>
                <a:close/>
                <a:moveTo>
                  <a:pt x="16872" y="1979"/>
                </a:moveTo>
                <a:cubicBezTo>
                  <a:pt x="16874" y="1982"/>
                  <a:pt x="16877" y="1987"/>
                  <a:pt x="16878" y="1989"/>
                </a:cubicBezTo>
                <a:cubicBezTo>
                  <a:pt x="16887" y="1997"/>
                  <a:pt x="16907" y="2037"/>
                  <a:pt x="16914" y="2007"/>
                </a:cubicBezTo>
                <a:cubicBezTo>
                  <a:pt x="16909" y="1975"/>
                  <a:pt x="16888" y="1973"/>
                  <a:pt x="16872" y="1979"/>
                </a:cubicBezTo>
                <a:close/>
                <a:moveTo>
                  <a:pt x="3921" y="2066"/>
                </a:moveTo>
                <a:cubicBezTo>
                  <a:pt x="3872" y="2065"/>
                  <a:pt x="3789" y="2138"/>
                  <a:pt x="3874" y="2143"/>
                </a:cubicBezTo>
                <a:lnTo>
                  <a:pt x="3863" y="2175"/>
                </a:lnTo>
                <a:cubicBezTo>
                  <a:pt x="3880" y="2203"/>
                  <a:pt x="3905" y="2151"/>
                  <a:pt x="3920" y="2179"/>
                </a:cubicBezTo>
                <a:cubicBezTo>
                  <a:pt x="3914" y="2192"/>
                  <a:pt x="3906" y="2212"/>
                  <a:pt x="3904" y="2227"/>
                </a:cubicBezTo>
                <a:cubicBezTo>
                  <a:pt x="3916" y="2227"/>
                  <a:pt x="3936" y="2230"/>
                  <a:pt x="3947" y="2223"/>
                </a:cubicBezTo>
                <a:cubicBezTo>
                  <a:pt x="3954" y="2199"/>
                  <a:pt x="3964" y="2184"/>
                  <a:pt x="3979" y="2177"/>
                </a:cubicBezTo>
                <a:lnTo>
                  <a:pt x="3982" y="2168"/>
                </a:lnTo>
                <a:cubicBezTo>
                  <a:pt x="3972" y="2145"/>
                  <a:pt x="3949" y="2133"/>
                  <a:pt x="3950" y="2096"/>
                </a:cubicBezTo>
                <a:cubicBezTo>
                  <a:pt x="3949" y="2075"/>
                  <a:pt x="3937" y="2066"/>
                  <a:pt x="3921" y="2066"/>
                </a:cubicBezTo>
                <a:close/>
                <a:moveTo>
                  <a:pt x="18489" y="2096"/>
                </a:moveTo>
                <a:cubicBezTo>
                  <a:pt x="18470" y="2099"/>
                  <a:pt x="18453" y="2127"/>
                  <a:pt x="18436" y="2140"/>
                </a:cubicBezTo>
                <a:cubicBezTo>
                  <a:pt x="18408" y="2148"/>
                  <a:pt x="18409" y="2189"/>
                  <a:pt x="18424" y="2224"/>
                </a:cubicBezTo>
                <a:cubicBezTo>
                  <a:pt x="18379" y="2200"/>
                  <a:pt x="18399" y="2325"/>
                  <a:pt x="18398" y="2370"/>
                </a:cubicBezTo>
                <a:cubicBezTo>
                  <a:pt x="18394" y="2370"/>
                  <a:pt x="18387" y="2367"/>
                  <a:pt x="18382" y="2367"/>
                </a:cubicBezTo>
                <a:lnTo>
                  <a:pt x="18379" y="2371"/>
                </a:lnTo>
                <a:cubicBezTo>
                  <a:pt x="18376" y="2381"/>
                  <a:pt x="18379" y="2395"/>
                  <a:pt x="18381" y="2404"/>
                </a:cubicBezTo>
                <a:cubicBezTo>
                  <a:pt x="18389" y="2444"/>
                  <a:pt x="18416" y="2462"/>
                  <a:pt x="18429" y="2494"/>
                </a:cubicBezTo>
                <a:cubicBezTo>
                  <a:pt x="18452" y="2567"/>
                  <a:pt x="18528" y="2629"/>
                  <a:pt x="18538" y="2503"/>
                </a:cubicBezTo>
                <a:lnTo>
                  <a:pt x="18545" y="2496"/>
                </a:lnTo>
                <a:cubicBezTo>
                  <a:pt x="18583" y="2551"/>
                  <a:pt x="18638" y="2501"/>
                  <a:pt x="18679" y="2486"/>
                </a:cubicBezTo>
                <a:cubicBezTo>
                  <a:pt x="18690" y="2489"/>
                  <a:pt x="18693" y="2516"/>
                  <a:pt x="18701" y="2528"/>
                </a:cubicBezTo>
                <a:cubicBezTo>
                  <a:pt x="18718" y="2544"/>
                  <a:pt x="18738" y="2508"/>
                  <a:pt x="18750" y="2490"/>
                </a:cubicBezTo>
                <a:cubicBezTo>
                  <a:pt x="18712" y="2436"/>
                  <a:pt x="18686" y="2355"/>
                  <a:pt x="18688" y="2264"/>
                </a:cubicBezTo>
                <a:cubicBezTo>
                  <a:pt x="18698" y="2239"/>
                  <a:pt x="18726" y="2225"/>
                  <a:pt x="18740" y="2243"/>
                </a:cubicBezTo>
                <a:cubicBezTo>
                  <a:pt x="18749" y="2280"/>
                  <a:pt x="18718" y="2306"/>
                  <a:pt x="18725" y="2346"/>
                </a:cubicBezTo>
                <a:cubicBezTo>
                  <a:pt x="18727" y="2467"/>
                  <a:pt x="18824" y="2508"/>
                  <a:pt x="18854" y="2398"/>
                </a:cubicBezTo>
                <a:cubicBezTo>
                  <a:pt x="18853" y="2393"/>
                  <a:pt x="18851" y="2365"/>
                  <a:pt x="18849" y="2362"/>
                </a:cubicBezTo>
                <a:cubicBezTo>
                  <a:pt x="18851" y="2332"/>
                  <a:pt x="18871" y="2316"/>
                  <a:pt x="18885" y="2306"/>
                </a:cubicBezTo>
                <a:cubicBezTo>
                  <a:pt x="18865" y="2250"/>
                  <a:pt x="18817" y="2228"/>
                  <a:pt x="18787" y="2194"/>
                </a:cubicBezTo>
                <a:cubicBezTo>
                  <a:pt x="18714" y="2239"/>
                  <a:pt x="18707" y="2132"/>
                  <a:pt x="18650" y="2111"/>
                </a:cubicBezTo>
                <a:cubicBezTo>
                  <a:pt x="18608" y="2163"/>
                  <a:pt x="18623" y="2182"/>
                  <a:pt x="18614" y="2257"/>
                </a:cubicBezTo>
                <a:lnTo>
                  <a:pt x="18608" y="2270"/>
                </a:lnTo>
                <a:cubicBezTo>
                  <a:pt x="18590" y="2262"/>
                  <a:pt x="18591" y="2224"/>
                  <a:pt x="18579" y="2205"/>
                </a:cubicBezTo>
                <a:cubicBezTo>
                  <a:pt x="18548" y="2199"/>
                  <a:pt x="18523" y="2104"/>
                  <a:pt x="18489" y="2096"/>
                </a:cubicBezTo>
                <a:close/>
                <a:moveTo>
                  <a:pt x="3043" y="2125"/>
                </a:moveTo>
                <a:cubicBezTo>
                  <a:pt x="3043" y="2125"/>
                  <a:pt x="2992" y="2180"/>
                  <a:pt x="2992" y="2180"/>
                </a:cubicBezTo>
                <a:cubicBezTo>
                  <a:pt x="2974" y="2203"/>
                  <a:pt x="2947" y="2237"/>
                  <a:pt x="2944" y="2281"/>
                </a:cubicBezTo>
                <a:lnTo>
                  <a:pt x="2948" y="2289"/>
                </a:lnTo>
                <a:cubicBezTo>
                  <a:pt x="3010" y="2362"/>
                  <a:pt x="3037" y="2210"/>
                  <a:pt x="3053" y="2126"/>
                </a:cubicBezTo>
                <a:lnTo>
                  <a:pt x="3043" y="2125"/>
                </a:lnTo>
                <a:close/>
                <a:moveTo>
                  <a:pt x="18310" y="2215"/>
                </a:moveTo>
                <a:cubicBezTo>
                  <a:pt x="18302" y="2265"/>
                  <a:pt x="18301" y="2324"/>
                  <a:pt x="18295" y="2374"/>
                </a:cubicBezTo>
                <a:cubicBezTo>
                  <a:pt x="18300" y="2375"/>
                  <a:pt x="18309" y="2376"/>
                  <a:pt x="18314" y="2375"/>
                </a:cubicBezTo>
                <a:lnTo>
                  <a:pt x="18323" y="2371"/>
                </a:lnTo>
                <a:lnTo>
                  <a:pt x="18329" y="2357"/>
                </a:lnTo>
                <a:cubicBezTo>
                  <a:pt x="18325" y="2335"/>
                  <a:pt x="18329" y="2314"/>
                  <a:pt x="18338" y="2298"/>
                </a:cubicBezTo>
                <a:cubicBezTo>
                  <a:pt x="18326" y="2276"/>
                  <a:pt x="18317" y="2243"/>
                  <a:pt x="18310" y="2215"/>
                </a:cubicBezTo>
                <a:close/>
                <a:moveTo>
                  <a:pt x="4407" y="2275"/>
                </a:moveTo>
                <a:cubicBezTo>
                  <a:pt x="4386" y="2279"/>
                  <a:pt x="4365" y="2304"/>
                  <a:pt x="4348" y="2361"/>
                </a:cubicBezTo>
                <a:cubicBezTo>
                  <a:pt x="4348" y="2411"/>
                  <a:pt x="4311" y="2427"/>
                  <a:pt x="4318" y="2479"/>
                </a:cubicBezTo>
                <a:lnTo>
                  <a:pt x="4323" y="2484"/>
                </a:lnTo>
                <a:lnTo>
                  <a:pt x="4330" y="2480"/>
                </a:lnTo>
                <a:cubicBezTo>
                  <a:pt x="4330" y="2480"/>
                  <a:pt x="4333" y="2494"/>
                  <a:pt x="4333" y="2494"/>
                </a:cubicBezTo>
                <a:cubicBezTo>
                  <a:pt x="4334" y="2496"/>
                  <a:pt x="4335" y="2499"/>
                  <a:pt x="4336" y="2500"/>
                </a:cubicBezTo>
                <a:cubicBezTo>
                  <a:pt x="4337" y="2499"/>
                  <a:pt x="4339" y="2498"/>
                  <a:pt x="4340" y="2497"/>
                </a:cubicBezTo>
                <a:lnTo>
                  <a:pt x="4341" y="2497"/>
                </a:lnTo>
                <a:cubicBezTo>
                  <a:pt x="4354" y="2527"/>
                  <a:pt x="4373" y="2539"/>
                  <a:pt x="4393" y="2540"/>
                </a:cubicBezTo>
                <a:cubicBezTo>
                  <a:pt x="4420" y="2582"/>
                  <a:pt x="4462" y="2595"/>
                  <a:pt x="4496" y="2575"/>
                </a:cubicBezTo>
                <a:cubicBezTo>
                  <a:pt x="4532" y="2451"/>
                  <a:pt x="4470" y="2265"/>
                  <a:pt x="4407" y="2275"/>
                </a:cubicBezTo>
                <a:close/>
                <a:moveTo>
                  <a:pt x="18967" y="2305"/>
                </a:moveTo>
                <a:lnTo>
                  <a:pt x="18960" y="2306"/>
                </a:lnTo>
                <a:cubicBezTo>
                  <a:pt x="18950" y="2334"/>
                  <a:pt x="18928" y="2422"/>
                  <a:pt x="18949" y="2442"/>
                </a:cubicBezTo>
                <a:cubicBezTo>
                  <a:pt x="19023" y="2515"/>
                  <a:pt x="19187" y="2675"/>
                  <a:pt x="19220" y="2446"/>
                </a:cubicBezTo>
                <a:lnTo>
                  <a:pt x="19217" y="2445"/>
                </a:lnTo>
                <a:cubicBezTo>
                  <a:pt x="19213" y="2449"/>
                  <a:pt x="19207" y="2454"/>
                  <a:pt x="19204" y="2459"/>
                </a:cubicBezTo>
                <a:cubicBezTo>
                  <a:pt x="19188" y="2455"/>
                  <a:pt x="19176" y="2421"/>
                  <a:pt x="19159" y="2420"/>
                </a:cubicBezTo>
                <a:cubicBezTo>
                  <a:pt x="19152" y="2419"/>
                  <a:pt x="19127" y="2414"/>
                  <a:pt x="19121" y="2415"/>
                </a:cubicBezTo>
                <a:cubicBezTo>
                  <a:pt x="19110" y="2419"/>
                  <a:pt x="19090" y="2431"/>
                  <a:pt x="19082" y="2412"/>
                </a:cubicBezTo>
                <a:cubicBezTo>
                  <a:pt x="19082" y="2396"/>
                  <a:pt x="19083" y="2368"/>
                  <a:pt x="19074" y="2360"/>
                </a:cubicBezTo>
                <a:cubicBezTo>
                  <a:pt x="19060" y="2359"/>
                  <a:pt x="19021" y="2342"/>
                  <a:pt x="19009" y="2359"/>
                </a:cubicBezTo>
                <a:cubicBezTo>
                  <a:pt x="18970" y="2412"/>
                  <a:pt x="18982" y="2343"/>
                  <a:pt x="18967" y="2305"/>
                </a:cubicBezTo>
                <a:close/>
                <a:moveTo>
                  <a:pt x="3870" y="2339"/>
                </a:moveTo>
                <a:cubicBezTo>
                  <a:pt x="3851" y="2326"/>
                  <a:pt x="3831" y="2352"/>
                  <a:pt x="3825" y="2384"/>
                </a:cubicBezTo>
                <a:cubicBezTo>
                  <a:pt x="3797" y="2522"/>
                  <a:pt x="3944" y="2463"/>
                  <a:pt x="3870" y="2339"/>
                </a:cubicBezTo>
                <a:close/>
                <a:moveTo>
                  <a:pt x="15377" y="2485"/>
                </a:moveTo>
                <a:cubicBezTo>
                  <a:pt x="15364" y="2492"/>
                  <a:pt x="15336" y="2479"/>
                  <a:pt x="15334" y="2515"/>
                </a:cubicBezTo>
                <a:lnTo>
                  <a:pt x="15340" y="2527"/>
                </a:lnTo>
                <a:cubicBezTo>
                  <a:pt x="15340" y="2527"/>
                  <a:pt x="15346" y="2529"/>
                  <a:pt x="15346" y="2529"/>
                </a:cubicBezTo>
                <a:cubicBezTo>
                  <a:pt x="15351" y="2529"/>
                  <a:pt x="15370" y="2532"/>
                  <a:pt x="15374" y="2530"/>
                </a:cubicBezTo>
                <a:cubicBezTo>
                  <a:pt x="15383" y="2520"/>
                  <a:pt x="15387" y="2496"/>
                  <a:pt x="15377" y="2485"/>
                </a:cubicBezTo>
                <a:close/>
                <a:moveTo>
                  <a:pt x="16910" y="2605"/>
                </a:moveTo>
                <a:cubicBezTo>
                  <a:pt x="16901" y="2604"/>
                  <a:pt x="16893" y="2604"/>
                  <a:pt x="16888" y="2611"/>
                </a:cubicBezTo>
                <a:cubicBezTo>
                  <a:pt x="16887" y="2652"/>
                  <a:pt x="16873" y="2649"/>
                  <a:pt x="16856" y="2654"/>
                </a:cubicBezTo>
                <a:cubicBezTo>
                  <a:pt x="16887" y="2723"/>
                  <a:pt x="16950" y="2735"/>
                  <a:pt x="16970" y="2642"/>
                </a:cubicBezTo>
                <a:cubicBezTo>
                  <a:pt x="16962" y="2630"/>
                  <a:pt x="16942" y="2617"/>
                  <a:pt x="16932" y="2613"/>
                </a:cubicBezTo>
                <a:cubicBezTo>
                  <a:pt x="16926" y="2611"/>
                  <a:pt x="16918" y="2607"/>
                  <a:pt x="16910" y="2605"/>
                </a:cubicBezTo>
                <a:close/>
                <a:moveTo>
                  <a:pt x="2773" y="2634"/>
                </a:moveTo>
                <a:cubicBezTo>
                  <a:pt x="2732" y="2633"/>
                  <a:pt x="2689" y="2650"/>
                  <a:pt x="2616" y="2678"/>
                </a:cubicBezTo>
                <a:cubicBezTo>
                  <a:pt x="2628" y="2719"/>
                  <a:pt x="2641" y="2785"/>
                  <a:pt x="2666" y="2805"/>
                </a:cubicBezTo>
                <a:cubicBezTo>
                  <a:pt x="2662" y="2821"/>
                  <a:pt x="2652" y="2839"/>
                  <a:pt x="2649" y="2856"/>
                </a:cubicBezTo>
                <a:cubicBezTo>
                  <a:pt x="2628" y="2878"/>
                  <a:pt x="2613" y="2934"/>
                  <a:pt x="2608" y="2975"/>
                </a:cubicBezTo>
                <a:cubicBezTo>
                  <a:pt x="2614" y="2984"/>
                  <a:pt x="2615" y="2988"/>
                  <a:pt x="2622" y="2995"/>
                </a:cubicBezTo>
                <a:cubicBezTo>
                  <a:pt x="2624" y="3034"/>
                  <a:pt x="2590" y="3008"/>
                  <a:pt x="2595" y="3095"/>
                </a:cubicBezTo>
                <a:cubicBezTo>
                  <a:pt x="2586" y="3123"/>
                  <a:pt x="2564" y="3142"/>
                  <a:pt x="2559" y="3177"/>
                </a:cubicBezTo>
                <a:lnTo>
                  <a:pt x="2561" y="3188"/>
                </a:lnTo>
                <a:cubicBezTo>
                  <a:pt x="2550" y="3190"/>
                  <a:pt x="2552" y="3216"/>
                  <a:pt x="2547" y="3230"/>
                </a:cubicBezTo>
                <a:cubicBezTo>
                  <a:pt x="2548" y="3233"/>
                  <a:pt x="2552" y="3235"/>
                  <a:pt x="2553" y="3236"/>
                </a:cubicBezTo>
                <a:cubicBezTo>
                  <a:pt x="2716" y="3243"/>
                  <a:pt x="2661" y="3537"/>
                  <a:pt x="2789" y="3345"/>
                </a:cubicBezTo>
                <a:cubicBezTo>
                  <a:pt x="2912" y="3384"/>
                  <a:pt x="2842" y="3197"/>
                  <a:pt x="2916" y="3168"/>
                </a:cubicBezTo>
                <a:cubicBezTo>
                  <a:pt x="2961" y="3042"/>
                  <a:pt x="3109" y="2944"/>
                  <a:pt x="3173" y="2866"/>
                </a:cubicBezTo>
                <a:lnTo>
                  <a:pt x="3174" y="2853"/>
                </a:lnTo>
                <a:cubicBezTo>
                  <a:pt x="3152" y="2802"/>
                  <a:pt x="3086" y="2742"/>
                  <a:pt x="3055" y="2710"/>
                </a:cubicBezTo>
                <a:lnTo>
                  <a:pt x="3024" y="2695"/>
                </a:lnTo>
                <a:lnTo>
                  <a:pt x="2991" y="2699"/>
                </a:lnTo>
                <a:cubicBezTo>
                  <a:pt x="2980" y="2707"/>
                  <a:pt x="2961" y="2741"/>
                  <a:pt x="2950" y="2750"/>
                </a:cubicBezTo>
                <a:cubicBezTo>
                  <a:pt x="2950" y="2694"/>
                  <a:pt x="2934" y="2702"/>
                  <a:pt x="2914" y="2733"/>
                </a:cubicBezTo>
                <a:cubicBezTo>
                  <a:pt x="2914" y="2722"/>
                  <a:pt x="2920" y="2710"/>
                  <a:pt x="2924" y="2703"/>
                </a:cubicBezTo>
                <a:cubicBezTo>
                  <a:pt x="2856" y="2656"/>
                  <a:pt x="2815" y="2636"/>
                  <a:pt x="2773" y="2634"/>
                </a:cubicBezTo>
                <a:close/>
                <a:moveTo>
                  <a:pt x="18602" y="2694"/>
                </a:moveTo>
                <a:lnTo>
                  <a:pt x="18582" y="2707"/>
                </a:lnTo>
                <a:lnTo>
                  <a:pt x="18576" y="2740"/>
                </a:lnTo>
                <a:cubicBezTo>
                  <a:pt x="18577" y="2749"/>
                  <a:pt x="18581" y="2764"/>
                  <a:pt x="18585" y="2770"/>
                </a:cubicBezTo>
                <a:cubicBezTo>
                  <a:pt x="18605" y="2791"/>
                  <a:pt x="18632" y="2766"/>
                  <a:pt x="18634" y="2723"/>
                </a:cubicBezTo>
                <a:lnTo>
                  <a:pt x="18623" y="2700"/>
                </a:lnTo>
                <a:lnTo>
                  <a:pt x="18602" y="2694"/>
                </a:lnTo>
                <a:close/>
                <a:moveTo>
                  <a:pt x="4519" y="2728"/>
                </a:moveTo>
                <a:cubicBezTo>
                  <a:pt x="4451" y="2713"/>
                  <a:pt x="4349" y="2746"/>
                  <a:pt x="4425" y="2826"/>
                </a:cubicBezTo>
                <a:cubicBezTo>
                  <a:pt x="4410" y="2824"/>
                  <a:pt x="4390" y="2810"/>
                  <a:pt x="4374" y="2812"/>
                </a:cubicBezTo>
                <a:lnTo>
                  <a:pt x="4367" y="2833"/>
                </a:lnTo>
                <a:cubicBezTo>
                  <a:pt x="4372" y="2894"/>
                  <a:pt x="4365" y="2989"/>
                  <a:pt x="4373" y="3048"/>
                </a:cubicBezTo>
                <a:cubicBezTo>
                  <a:pt x="4390" y="3097"/>
                  <a:pt x="4398" y="3164"/>
                  <a:pt x="4394" y="3220"/>
                </a:cubicBezTo>
                <a:cubicBezTo>
                  <a:pt x="4413" y="3234"/>
                  <a:pt x="4437" y="3215"/>
                  <a:pt x="4456" y="3222"/>
                </a:cubicBezTo>
                <a:lnTo>
                  <a:pt x="4463" y="3214"/>
                </a:lnTo>
                <a:cubicBezTo>
                  <a:pt x="4485" y="3130"/>
                  <a:pt x="4522" y="3108"/>
                  <a:pt x="4453" y="3055"/>
                </a:cubicBezTo>
                <a:cubicBezTo>
                  <a:pt x="4534" y="3014"/>
                  <a:pt x="4570" y="3141"/>
                  <a:pt x="4618" y="2954"/>
                </a:cubicBezTo>
                <a:lnTo>
                  <a:pt x="4614" y="2926"/>
                </a:lnTo>
                <a:cubicBezTo>
                  <a:pt x="4619" y="2921"/>
                  <a:pt x="4628" y="2909"/>
                  <a:pt x="4632" y="2901"/>
                </a:cubicBezTo>
                <a:cubicBezTo>
                  <a:pt x="4645" y="2859"/>
                  <a:pt x="4678" y="2836"/>
                  <a:pt x="4683" y="2788"/>
                </a:cubicBezTo>
                <a:cubicBezTo>
                  <a:pt x="4656" y="2732"/>
                  <a:pt x="4603" y="2760"/>
                  <a:pt x="4568" y="2758"/>
                </a:cubicBezTo>
                <a:cubicBezTo>
                  <a:pt x="4561" y="2742"/>
                  <a:pt x="4542" y="2733"/>
                  <a:pt x="4519" y="2728"/>
                </a:cubicBezTo>
                <a:close/>
                <a:moveTo>
                  <a:pt x="4088" y="2755"/>
                </a:moveTo>
                <a:lnTo>
                  <a:pt x="4085" y="2764"/>
                </a:lnTo>
                <a:lnTo>
                  <a:pt x="4087" y="2772"/>
                </a:lnTo>
                <a:cubicBezTo>
                  <a:pt x="4090" y="2775"/>
                  <a:pt x="4100" y="2774"/>
                  <a:pt x="4104" y="2774"/>
                </a:cubicBezTo>
                <a:lnTo>
                  <a:pt x="4097" y="2784"/>
                </a:lnTo>
                <a:cubicBezTo>
                  <a:pt x="4079" y="2783"/>
                  <a:pt x="4056" y="2762"/>
                  <a:pt x="4040" y="2788"/>
                </a:cubicBezTo>
                <a:lnTo>
                  <a:pt x="4041" y="2807"/>
                </a:lnTo>
                <a:cubicBezTo>
                  <a:pt x="4048" y="2815"/>
                  <a:pt x="4066" y="2836"/>
                  <a:pt x="4067" y="2853"/>
                </a:cubicBezTo>
                <a:cubicBezTo>
                  <a:pt x="4051" y="2834"/>
                  <a:pt x="4025" y="2811"/>
                  <a:pt x="4009" y="2843"/>
                </a:cubicBezTo>
                <a:cubicBezTo>
                  <a:pt x="4020" y="2888"/>
                  <a:pt x="4055" y="2910"/>
                  <a:pt x="4077" y="2878"/>
                </a:cubicBezTo>
                <a:cubicBezTo>
                  <a:pt x="4090" y="2882"/>
                  <a:pt x="4096" y="2912"/>
                  <a:pt x="4109" y="2916"/>
                </a:cubicBezTo>
                <a:lnTo>
                  <a:pt x="4100" y="2918"/>
                </a:lnTo>
                <a:cubicBezTo>
                  <a:pt x="4088" y="2901"/>
                  <a:pt x="4062" y="2893"/>
                  <a:pt x="4067" y="2935"/>
                </a:cubicBezTo>
                <a:cubicBezTo>
                  <a:pt x="4081" y="2947"/>
                  <a:pt x="4100" y="2969"/>
                  <a:pt x="4089" y="3003"/>
                </a:cubicBezTo>
                <a:lnTo>
                  <a:pt x="4085" y="3000"/>
                </a:lnTo>
                <a:lnTo>
                  <a:pt x="4074" y="2982"/>
                </a:lnTo>
                <a:cubicBezTo>
                  <a:pt x="4083" y="3042"/>
                  <a:pt x="4038" y="3070"/>
                  <a:pt x="4017" y="3035"/>
                </a:cubicBezTo>
                <a:cubicBezTo>
                  <a:pt x="4005" y="3009"/>
                  <a:pt x="3989" y="2976"/>
                  <a:pt x="3975" y="2955"/>
                </a:cubicBezTo>
                <a:cubicBezTo>
                  <a:pt x="3951" y="2948"/>
                  <a:pt x="3934" y="3000"/>
                  <a:pt x="3937" y="3038"/>
                </a:cubicBezTo>
                <a:cubicBezTo>
                  <a:pt x="3947" y="3084"/>
                  <a:pt x="3981" y="3101"/>
                  <a:pt x="3996" y="3141"/>
                </a:cubicBezTo>
                <a:cubicBezTo>
                  <a:pt x="4008" y="3158"/>
                  <a:pt x="4025" y="3127"/>
                  <a:pt x="4035" y="3156"/>
                </a:cubicBezTo>
                <a:cubicBezTo>
                  <a:pt x="4059" y="3173"/>
                  <a:pt x="4104" y="3247"/>
                  <a:pt x="4122" y="3280"/>
                </a:cubicBezTo>
                <a:cubicBezTo>
                  <a:pt x="4136" y="3336"/>
                  <a:pt x="4185" y="3390"/>
                  <a:pt x="4206" y="3316"/>
                </a:cubicBezTo>
                <a:cubicBezTo>
                  <a:pt x="4203" y="3302"/>
                  <a:pt x="4197" y="3276"/>
                  <a:pt x="4193" y="3263"/>
                </a:cubicBezTo>
                <a:lnTo>
                  <a:pt x="4200" y="3242"/>
                </a:lnTo>
                <a:cubicBezTo>
                  <a:pt x="4208" y="3329"/>
                  <a:pt x="4276" y="3265"/>
                  <a:pt x="4302" y="3242"/>
                </a:cubicBezTo>
                <a:lnTo>
                  <a:pt x="4303" y="3228"/>
                </a:lnTo>
                <a:cubicBezTo>
                  <a:pt x="4279" y="3187"/>
                  <a:pt x="4323" y="3180"/>
                  <a:pt x="4291" y="3141"/>
                </a:cubicBezTo>
                <a:lnTo>
                  <a:pt x="4306" y="3128"/>
                </a:lnTo>
                <a:cubicBezTo>
                  <a:pt x="4306" y="3128"/>
                  <a:pt x="4313" y="3098"/>
                  <a:pt x="4313" y="3098"/>
                </a:cubicBezTo>
                <a:lnTo>
                  <a:pt x="4310" y="3067"/>
                </a:lnTo>
                <a:lnTo>
                  <a:pt x="4298" y="3050"/>
                </a:lnTo>
                <a:cubicBezTo>
                  <a:pt x="4291" y="3051"/>
                  <a:pt x="4282" y="3063"/>
                  <a:pt x="4275" y="3068"/>
                </a:cubicBezTo>
                <a:lnTo>
                  <a:pt x="4270" y="3065"/>
                </a:lnTo>
                <a:cubicBezTo>
                  <a:pt x="4277" y="3041"/>
                  <a:pt x="4271" y="3019"/>
                  <a:pt x="4256" y="3011"/>
                </a:cubicBezTo>
                <a:lnTo>
                  <a:pt x="4260" y="2999"/>
                </a:lnTo>
                <a:cubicBezTo>
                  <a:pt x="4249" y="2951"/>
                  <a:pt x="4215" y="2965"/>
                  <a:pt x="4196" y="2990"/>
                </a:cubicBezTo>
                <a:lnTo>
                  <a:pt x="4192" y="2987"/>
                </a:lnTo>
                <a:cubicBezTo>
                  <a:pt x="4191" y="2960"/>
                  <a:pt x="4217" y="2926"/>
                  <a:pt x="4225" y="2908"/>
                </a:cubicBezTo>
                <a:cubicBezTo>
                  <a:pt x="4236" y="2891"/>
                  <a:pt x="4263" y="2884"/>
                  <a:pt x="4263" y="2852"/>
                </a:cubicBezTo>
                <a:cubicBezTo>
                  <a:pt x="4258" y="2847"/>
                  <a:pt x="4250" y="2852"/>
                  <a:pt x="4244" y="2850"/>
                </a:cubicBezTo>
                <a:lnTo>
                  <a:pt x="4242" y="2842"/>
                </a:lnTo>
                <a:cubicBezTo>
                  <a:pt x="4253" y="2832"/>
                  <a:pt x="4270" y="2831"/>
                  <a:pt x="4278" y="2813"/>
                </a:cubicBezTo>
                <a:lnTo>
                  <a:pt x="4278" y="2802"/>
                </a:lnTo>
                <a:cubicBezTo>
                  <a:pt x="4249" y="2708"/>
                  <a:pt x="4176" y="2826"/>
                  <a:pt x="4134" y="2786"/>
                </a:cubicBezTo>
                <a:cubicBezTo>
                  <a:pt x="4121" y="2773"/>
                  <a:pt x="4103" y="2748"/>
                  <a:pt x="4088" y="2755"/>
                </a:cubicBezTo>
                <a:close/>
                <a:moveTo>
                  <a:pt x="3785" y="2784"/>
                </a:moveTo>
                <a:cubicBezTo>
                  <a:pt x="3757" y="2788"/>
                  <a:pt x="3708" y="2780"/>
                  <a:pt x="3689" y="2827"/>
                </a:cubicBezTo>
                <a:lnTo>
                  <a:pt x="3691" y="2838"/>
                </a:lnTo>
                <a:cubicBezTo>
                  <a:pt x="3737" y="2854"/>
                  <a:pt x="3745" y="2959"/>
                  <a:pt x="3784" y="2992"/>
                </a:cubicBezTo>
                <a:cubicBezTo>
                  <a:pt x="3825" y="2944"/>
                  <a:pt x="3861" y="2796"/>
                  <a:pt x="3785" y="2784"/>
                </a:cubicBezTo>
                <a:close/>
                <a:moveTo>
                  <a:pt x="4959" y="2785"/>
                </a:moveTo>
                <a:cubicBezTo>
                  <a:pt x="4891" y="2778"/>
                  <a:pt x="4801" y="2821"/>
                  <a:pt x="4781" y="2912"/>
                </a:cubicBezTo>
                <a:cubicBezTo>
                  <a:pt x="4759" y="2938"/>
                  <a:pt x="4759" y="2989"/>
                  <a:pt x="4754" y="3030"/>
                </a:cubicBezTo>
                <a:cubicBezTo>
                  <a:pt x="4745" y="3058"/>
                  <a:pt x="4722" y="3129"/>
                  <a:pt x="4720" y="3162"/>
                </a:cubicBezTo>
                <a:lnTo>
                  <a:pt x="4734" y="3185"/>
                </a:lnTo>
                <a:cubicBezTo>
                  <a:pt x="4702" y="3220"/>
                  <a:pt x="4713" y="3310"/>
                  <a:pt x="4738" y="3347"/>
                </a:cubicBezTo>
                <a:cubicBezTo>
                  <a:pt x="4781" y="3387"/>
                  <a:pt x="4845" y="3372"/>
                  <a:pt x="4886" y="3427"/>
                </a:cubicBezTo>
                <a:cubicBezTo>
                  <a:pt x="4844" y="3471"/>
                  <a:pt x="4791" y="3403"/>
                  <a:pt x="4746" y="3416"/>
                </a:cubicBezTo>
                <a:cubicBezTo>
                  <a:pt x="4761" y="3457"/>
                  <a:pt x="4767" y="3520"/>
                  <a:pt x="4796" y="3537"/>
                </a:cubicBezTo>
                <a:cubicBezTo>
                  <a:pt x="4815" y="3544"/>
                  <a:pt x="4827" y="3583"/>
                  <a:pt x="4846" y="3590"/>
                </a:cubicBezTo>
                <a:cubicBezTo>
                  <a:pt x="4859" y="3571"/>
                  <a:pt x="4875" y="3575"/>
                  <a:pt x="4891" y="3574"/>
                </a:cubicBezTo>
                <a:cubicBezTo>
                  <a:pt x="4888" y="3570"/>
                  <a:pt x="4886" y="3561"/>
                  <a:pt x="4884" y="3557"/>
                </a:cubicBezTo>
                <a:cubicBezTo>
                  <a:pt x="4900" y="3557"/>
                  <a:pt x="4917" y="3563"/>
                  <a:pt x="4930" y="3543"/>
                </a:cubicBezTo>
                <a:lnTo>
                  <a:pt x="4925" y="3581"/>
                </a:lnTo>
                <a:cubicBezTo>
                  <a:pt x="4940" y="3637"/>
                  <a:pt x="4969" y="3637"/>
                  <a:pt x="4998" y="3627"/>
                </a:cubicBezTo>
                <a:cubicBezTo>
                  <a:pt x="5031" y="3634"/>
                  <a:pt x="5073" y="3661"/>
                  <a:pt x="5107" y="3650"/>
                </a:cubicBezTo>
                <a:cubicBezTo>
                  <a:pt x="5136" y="3641"/>
                  <a:pt x="5164" y="3692"/>
                  <a:pt x="5193" y="3682"/>
                </a:cubicBezTo>
                <a:cubicBezTo>
                  <a:pt x="5222" y="3648"/>
                  <a:pt x="5237" y="3689"/>
                  <a:pt x="5264" y="3698"/>
                </a:cubicBezTo>
                <a:cubicBezTo>
                  <a:pt x="5257" y="3661"/>
                  <a:pt x="5231" y="3648"/>
                  <a:pt x="5216" y="3626"/>
                </a:cubicBezTo>
                <a:cubicBezTo>
                  <a:pt x="5244" y="3607"/>
                  <a:pt x="5327" y="3675"/>
                  <a:pt x="5355" y="3672"/>
                </a:cubicBezTo>
                <a:cubicBezTo>
                  <a:pt x="5403" y="3661"/>
                  <a:pt x="5396" y="3584"/>
                  <a:pt x="5356" y="3561"/>
                </a:cubicBezTo>
                <a:lnTo>
                  <a:pt x="5354" y="3544"/>
                </a:lnTo>
                <a:cubicBezTo>
                  <a:pt x="5357" y="3532"/>
                  <a:pt x="5364" y="3520"/>
                  <a:pt x="5371" y="3515"/>
                </a:cubicBezTo>
                <a:cubicBezTo>
                  <a:pt x="5402" y="3555"/>
                  <a:pt x="5401" y="3607"/>
                  <a:pt x="5449" y="3597"/>
                </a:cubicBezTo>
                <a:cubicBezTo>
                  <a:pt x="5458" y="3620"/>
                  <a:pt x="5452" y="3663"/>
                  <a:pt x="5463" y="3683"/>
                </a:cubicBezTo>
                <a:cubicBezTo>
                  <a:pt x="5476" y="3689"/>
                  <a:pt x="5495" y="3674"/>
                  <a:pt x="5505" y="3697"/>
                </a:cubicBezTo>
                <a:cubicBezTo>
                  <a:pt x="5504" y="3709"/>
                  <a:pt x="5494" y="3713"/>
                  <a:pt x="5489" y="3717"/>
                </a:cubicBezTo>
                <a:cubicBezTo>
                  <a:pt x="5507" y="3742"/>
                  <a:pt x="5525" y="3707"/>
                  <a:pt x="5543" y="3717"/>
                </a:cubicBezTo>
                <a:cubicBezTo>
                  <a:pt x="5539" y="3718"/>
                  <a:pt x="5532" y="3722"/>
                  <a:pt x="5528" y="3726"/>
                </a:cubicBezTo>
                <a:lnTo>
                  <a:pt x="5526" y="3736"/>
                </a:lnTo>
                <a:cubicBezTo>
                  <a:pt x="5534" y="3764"/>
                  <a:pt x="5557" y="3754"/>
                  <a:pt x="5570" y="3769"/>
                </a:cubicBezTo>
                <a:lnTo>
                  <a:pt x="5577" y="3796"/>
                </a:lnTo>
                <a:cubicBezTo>
                  <a:pt x="5563" y="3813"/>
                  <a:pt x="5539" y="3815"/>
                  <a:pt x="5523" y="3823"/>
                </a:cubicBezTo>
                <a:cubicBezTo>
                  <a:pt x="5522" y="3836"/>
                  <a:pt x="5520" y="3856"/>
                  <a:pt x="5521" y="3869"/>
                </a:cubicBezTo>
                <a:cubicBezTo>
                  <a:pt x="5546" y="3884"/>
                  <a:pt x="5578" y="3823"/>
                  <a:pt x="5605" y="3830"/>
                </a:cubicBezTo>
                <a:cubicBezTo>
                  <a:pt x="5613" y="3829"/>
                  <a:pt x="5626" y="3803"/>
                  <a:pt x="5634" y="3813"/>
                </a:cubicBezTo>
                <a:lnTo>
                  <a:pt x="5620" y="3827"/>
                </a:lnTo>
                <a:lnTo>
                  <a:pt x="5633" y="3836"/>
                </a:lnTo>
                <a:cubicBezTo>
                  <a:pt x="5630" y="3841"/>
                  <a:pt x="5626" y="3848"/>
                  <a:pt x="5623" y="3851"/>
                </a:cubicBezTo>
                <a:cubicBezTo>
                  <a:pt x="5644" y="3851"/>
                  <a:pt x="5648" y="3907"/>
                  <a:pt x="5672" y="3901"/>
                </a:cubicBezTo>
                <a:lnTo>
                  <a:pt x="5676" y="3893"/>
                </a:lnTo>
                <a:lnTo>
                  <a:pt x="5671" y="3871"/>
                </a:lnTo>
                <a:lnTo>
                  <a:pt x="5682" y="3867"/>
                </a:lnTo>
                <a:lnTo>
                  <a:pt x="5687" y="3875"/>
                </a:lnTo>
                <a:cubicBezTo>
                  <a:pt x="5689" y="3892"/>
                  <a:pt x="5687" y="3916"/>
                  <a:pt x="5690" y="3933"/>
                </a:cubicBezTo>
                <a:lnTo>
                  <a:pt x="5698" y="3939"/>
                </a:lnTo>
                <a:cubicBezTo>
                  <a:pt x="5703" y="3936"/>
                  <a:pt x="5715" y="3933"/>
                  <a:pt x="5721" y="3932"/>
                </a:cubicBezTo>
                <a:cubicBezTo>
                  <a:pt x="5723" y="4004"/>
                  <a:pt x="5822" y="4135"/>
                  <a:pt x="5761" y="4186"/>
                </a:cubicBezTo>
                <a:cubicBezTo>
                  <a:pt x="5748" y="4199"/>
                  <a:pt x="5744" y="4228"/>
                  <a:pt x="5739" y="4250"/>
                </a:cubicBezTo>
                <a:cubicBezTo>
                  <a:pt x="5680" y="4360"/>
                  <a:pt x="5612" y="4376"/>
                  <a:pt x="5698" y="4525"/>
                </a:cubicBezTo>
                <a:lnTo>
                  <a:pt x="5705" y="4574"/>
                </a:lnTo>
                <a:cubicBezTo>
                  <a:pt x="5682" y="4565"/>
                  <a:pt x="5667" y="4564"/>
                  <a:pt x="5651" y="4599"/>
                </a:cubicBezTo>
                <a:cubicBezTo>
                  <a:pt x="5641" y="4608"/>
                  <a:pt x="5630" y="4593"/>
                  <a:pt x="5619" y="4602"/>
                </a:cubicBezTo>
                <a:cubicBezTo>
                  <a:pt x="5607" y="4640"/>
                  <a:pt x="5590" y="4618"/>
                  <a:pt x="5571" y="4623"/>
                </a:cubicBezTo>
                <a:cubicBezTo>
                  <a:pt x="5584" y="4657"/>
                  <a:pt x="5604" y="4686"/>
                  <a:pt x="5590" y="4729"/>
                </a:cubicBezTo>
                <a:lnTo>
                  <a:pt x="5583" y="4721"/>
                </a:lnTo>
                <a:cubicBezTo>
                  <a:pt x="5603" y="4634"/>
                  <a:pt x="5516" y="4592"/>
                  <a:pt x="5481" y="4579"/>
                </a:cubicBezTo>
                <a:cubicBezTo>
                  <a:pt x="5468" y="4590"/>
                  <a:pt x="5469" y="4619"/>
                  <a:pt x="5474" y="4640"/>
                </a:cubicBezTo>
                <a:cubicBezTo>
                  <a:pt x="5472" y="4661"/>
                  <a:pt x="5457" y="4663"/>
                  <a:pt x="5448" y="4671"/>
                </a:cubicBezTo>
                <a:cubicBezTo>
                  <a:pt x="5401" y="4737"/>
                  <a:pt x="5435" y="4854"/>
                  <a:pt x="5489" y="4854"/>
                </a:cubicBezTo>
                <a:cubicBezTo>
                  <a:pt x="5509" y="4879"/>
                  <a:pt x="5539" y="4832"/>
                  <a:pt x="5559" y="4832"/>
                </a:cubicBezTo>
                <a:cubicBezTo>
                  <a:pt x="5565" y="4835"/>
                  <a:pt x="5572" y="4834"/>
                  <a:pt x="5575" y="4821"/>
                </a:cubicBezTo>
                <a:cubicBezTo>
                  <a:pt x="5572" y="4782"/>
                  <a:pt x="5601" y="4806"/>
                  <a:pt x="5611" y="4813"/>
                </a:cubicBezTo>
                <a:cubicBezTo>
                  <a:pt x="5646" y="4824"/>
                  <a:pt x="5638" y="4778"/>
                  <a:pt x="5622" y="4744"/>
                </a:cubicBezTo>
                <a:cubicBezTo>
                  <a:pt x="5625" y="4742"/>
                  <a:pt x="5632" y="4735"/>
                  <a:pt x="5634" y="4733"/>
                </a:cubicBezTo>
                <a:lnTo>
                  <a:pt x="5640" y="4739"/>
                </a:lnTo>
                <a:cubicBezTo>
                  <a:pt x="5649" y="4809"/>
                  <a:pt x="5670" y="4743"/>
                  <a:pt x="5672" y="4816"/>
                </a:cubicBezTo>
                <a:cubicBezTo>
                  <a:pt x="5672" y="4816"/>
                  <a:pt x="5677" y="4823"/>
                  <a:pt x="5677" y="4823"/>
                </a:cubicBezTo>
                <a:cubicBezTo>
                  <a:pt x="5680" y="4814"/>
                  <a:pt x="5681" y="4798"/>
                  <a:pt x="5684" y="4789"/>
                </a:cubicBezTo>
                <a:cubicBezTo>
                  <a:pt x="5696" y="4784"/>
                  <a:pt x="5709" y="4787"/>
                  <a:pt x="5721" y="4788"/>
                </a:cubicBezTo>
                <a:cubicBezTo>
                  <a:pt x="5719" y="4800"/>
                  <a:pt x="5711" y="4814"/>
                  <a:pt x="5712" y="4827"/>
                </a:cubicBezTo>
                <a:cubicBezTo>
                  <a:pt x="5731" y="4868"/>
                  <a:pt x="5754" y="4907"/>
                  <a:pt x="5770" y="4949"/>
                </a:cubicBezTo>
                <a:cubicBezTo>
                  <a:pt x="5776" y="4947"/>
                  <a:pt x="5782" y="4938"/>
                  <a:pt x="5789" y="4938"/>
                </a:cubicBezTo>
                <a:cubicBezTo>
                  <a:pt x="5787" y="4944"/>
                  <a:pt x="5782" y="4962"/>
                  <a:pt x="5783" y="4969"/>
                </a:cubicBezTo>
                <a:cubicBezTo>
                  <a:pt x="5791" y="4975"/>
                  <a:pt x="5803" y="4971"/>
                  <a:pt x="5811" y="4978"/>
                </a:cubicBezTo>
                <a:cubicBezTo>
                  <a:pt x="5816" y="4985"/>
                  <a:pt x="5829" y="5003"/>
                  <a:pt x="5836" y="5001"/>
                </a:cubicBezTo>
                <a:cubicBezTo>
                  <a:pt x="5830" y="5030"/>
                  <a:pt x="5812" y="5026"/>
                  <a:pt x="5799" y="5034"/>
                </a:cubicBezTo>
                <a:cubicBezTo>
                  <a:pt x="5821" y="5065"/>
                  <a:pt x="5828" y="5123"/>
                  <a:pt x="5861" y="5092"/>
                </a:cubicBezTo>
                <a:cubicBezTo>
                  <a:pt x="5858" y="5098"/>
                  <a:pt x="5854" y="5107"/>
                  <a:pt x="5852" y="5114"/>
                </a:cubicBezTo>
                <a:cubicBezTo>
                  <a:pt x="5867" y="5127"/>
                  <a:pt x="5896" y="5160"/>
                  <a:pt x="5913" y="5158"/>
                </a:cubicBezTo>
                <a:cubicBezTo>
                  <a:pt x="5967" y="5138"/>
                  <a:pt x="5951" y="5259"/>
                  <a:pt x="6071" y="5273"/>
                </a:cubicBezTo>
                <a:cubicBezTo>
                  <a:pt x="6084" y="5274"/>
                  <a:pt x="6147" y="5345"/>
                  <a:pt x="6156" y="5306"/>
                </a:cubicBezTo>
                <a:cubicBezTo>
                  <a:pt x="6151" y="5290"/>
                  <a:pt x="6151" y="5277"/>
                  <a:pt x="6160" y="5266"/>
                </a:cubicBezTo>
                <a:lnTo>
                  <a:pt x="6160" y="5258"/>
                </a:lnTo>
                <a:cubicBezTo>
                  <a:pt x="6147" y="5245"/>
                  <a:pt x="6133" y="5230"/>
                  <a:pt x="6128" y="5203"/>
                </a:cubicBezTo>
                <a:cubicBezTo>
                  <a:pt x="6108" y="5175"/>
                  <a:pt x="6077" y="5136"/>
                  <a:pt x="6055" y="5113"/>
                </a:cubicBezTo>
                <a:lnTo>
                  <a:pt x="6056" y="5100"/>
                </a:lnTo>
                <a:cubicBezTo>
                  <a:pt x="6029" y="5085"/>
                  <a:pt x="5998" y="5023"/>
                  <a:pt x="5987" y="4977"/>
                </a:cubicBezTo>
                <a:lnTo>
                  <a:pt x="5992" y="4968"/>
                </a:lnTo>
                <a:cubicBezTo>
                  <a:pt x="6018" y="4964"/>
                  <a:pt x="6034" y="5018"/>
                  <a:pt x="6056" y="5033"/>
                </a:cubicBezTo>
                <a:cubicBezTo>
                  <a:pt x="6055" y="5015"/>
                  <a:pt x="6049" y="4988"/>
                  <a:pt x="6045" y="4970"/>
                </a:cubicBezTo>
                <a:cubicBezTo>
                  <a:pt x="6056" y="4983"/>
                  <a:pt x="6075" y="5043"/>
                  <a:pt x="6087" y="5051"/>
                </a:cubicBezTo>
                <a:cubicBezTo>
                  <a:pt x="6103" y="5047"/>
                  <a:pt x="6106" y="5081"/>
                  <a:pt x="6115" y="5097"/>
                </a:cubicBezTo>
                <a:lnTo>
                  <a:pt x="6120" y="5097"/>
                </a:lnTo>
                <a:cubicBezTo>
                  <a:pt x="6122" y="5092"/>
                  <a:pt x="6121" y="5070"/>
                  <a:pt x="6120" y="5064"/>
                </a:cubicBezTo>
                <a:cubicBezTo>
                  <a:pt x="6127" y="5081"/>
                  <a:pt x="6131" y="5121"/>
                  <a:pt x="6146" y="5114"/>
                </a:cubicBezTo>
                <a:lnTo>
                  <a:pt x="6147" y="5106"/>
                </a:lnTo>
                <a:lnTo>
                  <a:pt x="6145" y="5094"/>
                </a:lnTo>
                <a:cubicBezTo>
                  <a:pt x="6153" y="5102"/>
                  <a:pt x="6162" y="5123"/>
                  <a:pt x="6170" y="5132"/>
                </a:cubicBezTo>
                <a:lnTo>
                  <a:pt x="6171" y="5132"/>
                </a:lnTo>
                <a:cubicBezTo>
                  <a:pt x="6172" y="5131"/>
                  <a:pt x="6174" y="5129"/>
                  <a:pt x="6175" y="5129"/>
                </a:cubicBezTo>
                <a:cubicBezTo>
                  <a:pt x="6189" y="5136"/>
                  <a:pt x="6199" y="5167"/>
                  <a:pt x="6211" y="5182"/>
                </a:cubicBezTo>
                <a:lnTo>
                  <a:pt x="6217" y="5181"/>
                </a:lnTo>
                <a:cubicBezTo>
                  <a:pt x="6220" y="5171"/>
                  <a:pt x="6213" y="5144"/>
                  <a:pt x="6211" y="5135"/>
                </a:cubicBezTo>
                <a:lnTo>
                  <a:pt x="6214" y="5126"/>
                </a:lnTo>
                <a:cubicBezTo>
                  <a:pt x="6221" y="5127"/>
                  <a:pt x="6228" y="5137"/>
                  <a:pt x="6235" y="5138"/>
                </a:cubicBezTo>
                <a:lnTo>
                  <a:pt x="6239" y="5129"/>
                </a:lnTo>
                <a:cubicBezTo>
                  <a:pt x="6237" y="5111"/>
                  <a:pt x="6223" y="5088"/>
                  <a:pt x="6219" y="5073"/>
                </a:cubicBezTo>
                <a:cubicBezTo>
                  <a:pt x="6218" y="5037"/>
                  <a:pt x="6217" y="4998"/>
                  <a:pt x="6208" y="4964"/>
                </a:cubicBezTo>
                <a:cubicBezTo>
                  <a:pt x="6227" y="4989"/>
                  <a:pt x="6227" y="5041"/>
                  <a:pt x="6242" y="5068"/>
                </a:cubicBezTo>
                <a:lnTo>
                  <a:pt x="6250" y="5056"/>
                </a:lnTo>
                <a:lnTo>
                  <a:pt x="6248" y="4992"/>
                </a:lnTo>
                <a:lnTo>
                  <a:pt x="6255" y="4976"/>
                </a:lnTo>
                <a:cubicBezTo>
                  <a:pt x="6251" y="4960"/>
                  <a:pt x="6245" y="4929"/>
                  <a:pt x="6232" y="4933"/>
                </a:cubicBezTo>
                <a:cubicBezTo>
                  <a:pt x="6255" y="4899"/>
                  <a:pt x="6218" y="4913"/>
                  <a:pt x="6209" y="4907"/>
                </a:cubicBezTo>
                <a:lnTo>
                  <a:pt x="6209" y="4889"/>
                </a:lnTo>
                <a:cubicBezTo>
                  <a:pt x="6205" y="4877"/>
                  <a:pt x="6190" y="4857"/>
                  <a:pt x="6184" y="4849"/>
                </a:cubicBezTo>
                <a:cubicBezTo>
                  <a:pt x="6190" y="4849"/>
                  <a:pt x="6206" y="4849"/>
                  <a:pt x="6211" y="4842"/>
                </a:cubicBezTo>
                <a:lnTo>
                  <a:pt x="6214" y="4824"/>
                </a:lnTo>
                <a:lnTo>
                  <a:pt x="6212" y="4810"/>
                </a:lnTo>
                <a:cubicBezTo>
                  <a:pt x="6206" y="4801"/>
                  <a:pt x="6195" y="4804"/>
                  <a:pt x="6188" y="4806"/>
                </a:cubicBezTo>
                <a:cubicBezTo>
                  <a:pt x="6192" y="4797"/>
                  <a:pt x="6202" y="4788"/>
                  <a:pt x="6204" y="4778"/>
                </a:cubicBezTo>
                <a:lnTo>
                  <a:pt x="6201" y="4766"/>
                </a:lnTo>
                <a:cubicBezTo>
                  <a:pt x="6175" y="4757"/>
                  <a:pt x="6171" y="4682"/>
                  <a:pt x="6148" y="4753"/>
                </a:cubicBezTo>
                <a:lnTo>
                  <a:pt x="6146" y="4754"/>
                </a:lnTo>
                <a:lnTo>
                  <a:pt x="6142" y="4747"/>
                </a:lnTo>
                <a:lnTo>
                  <a:pt x="6142" y="4742"/>
                </a:lnTo>
                <a:cubicBezTo>
                  <a:pt x="6143" y="4739"/>
                  <a:pt x="6147" y="4737"/>
                  <a:pt x="6147" y="4733"/>
                </a:cubicBezTo>
                <a:cubicBezTo>
                  <a:pt x="6142" y="4717"/>
                  <a:pt x="6134" y="4699"/>
                  <a:pt x="6123" y="4694"/>
                </a:cubicBezTo>
                <a:cubicBezTo>
                  <a:pt x="6117" y="4700"/>
                  <a:pt x="6119" y="4724"/>
                  <a:pt x="6119" y="4736"/>
                </a:cubicBezTo>
                <a:cubicBezTo>
                  <a:pt x="6113" y="4718"/>
                  <a:pt x="6114" y="4688"/>
                  <a:pt x="6108" y="4670"/>
                </a:cubicBezTo>
                <a:lnTo>
                  <a:pt x="6106" y="4670"/>
                </a:lnTo>
                <a:cubicBezTo>
                  <a:pt x="6106" y="4671"/>
                  <a:pt x="6104" y="4673"/>
                  <a:pt x="6103" y="4674"/>
                </a:cubicBezTo>
                <a:lnTo>
                  <a:pt x="6102" y="4672"/>
                </a:lnTo>
                <a:cubicBezTo>
                  <a:pt x="6098" y="4651"/>
                  <a:pt x="6092" y="4617"/>
                  <a:pt x="6079" y="4608"/>
                </a:cubicBezTo>
                <a:cubicBezTo>
                  <a:pt x="6082" y="4604"/>
                  <a:pt x="6091" y="4590"/>
                  <a:pt x="6092" y="4585"/>
                </a:cubicBezTo>
                <a:cubicBezTo>
                  <a:pt x="6083" y="4576"/>
                  <a:pt x="6077" y="4554"/>
                  <a:pt x="6071" y="4540"/>
                </a:cubicBezTo>
                <a:lnTo>
                  <a:pt x="6061" y="4534"/>
                </a:lnTo>
                <a:cubicBezTo>
                  <a:pt x="6056" y="4537"/>
                  <a:pt x="6051" y="4547"/>
                  <a:pt x="6046" y="4552"/>
                </a:cubicBezTo>
                <a:lnTo>
                  <a:pt x="6042" y="4551"/>
                </a:lnTo>
                <a:cubicBezTo>
                  <a:pt x="6039" y="4536"/>
                  <a:pt x="6047" y="4518"/>
                  <a:pt x="6047" y="4503"/>
                </a:cubicBezTo>
                <a:lnTo>
                  <a:pt x="6044" y="4496"/>
                </a:lnTo>
                <a:cubicBezTo>
                  <a:pt x="6005" y="4474"/>
                  <a:pt x="6049" y="4405"/>
                  <a:pt x="5994" y="4386"/>
                </a:cubicBezTo>
                <a:cubicBezTo>
                  <a:pt x="6033" y="4345"/>
                  <a:pt x="6048" y="4517"/>
                  <a:pt x="6086" y="4446"/>
                </a:cubicBezTo>
                <a:cubicBezTo>
                  <a:pt x="6084" y="4397"/>
                  <a:pt x="6045" y="4371"/>
                  <a:pt x="6047" y="4317"/>
                </a:cubicBezTo>
                <a:cubicBezTo>
                  <a:pt x="6052" y="4324"/>
                  <a:pt x="6076" y="4360"/>
                  <a:pt x="6082" y="4360"/>
                </a:cubicBezTo>
                <a:lnTo>
                  <a:pt x="6089" y="4351"/>
                </a:lnTo>
                <a:cubicBezTo>
                  <a:pt x="6088" y="4334"/>
                  <a:pt x="6082" y="4315"/>
                  <a:pt x="6081" y="4299"/>
                </a:cubicBezTo>
                <a:cubicBezTo>
                  <a:pt x="6087" y="4305"/>
                  <a:pt x="6096" y="4310"/>
                  <a:pt x="6101" y="4301"/>
                </a:cubicBezTo>
                <a:lnTo>
                  <a:pt x="6099" y="4287"/>
                </a:lnTo>
                <a:cubicBezTo>
                  <a:pt x="6127" y="4311"/>
                  <a:pt x="6128" y="4406"/>
                  <a:pt x="6168" y="4401"/>
                </a:cubicBezTo>
                <a:lnTo>
                  <a:pt x="6178" y="4383"/>
                </a:lnTo>
                <a:lnTo>
                  <a:pt x="6180" y="4385"/>
                </a:lnTo>
                <a:cubicBezTo>
                  <a:pt x="6175" y="4399"/>
                  <a:pt x="6163" y="4422"/>
                  <a:pt x="6169" y="4440"/>
                </a:cubicBezTo>
                <a:cubicBezTo>
                  <a:pt x="6204" y="4466"/>
                  <a:pt x="6226" y="4400"/>
                  <a:pt x="6245" y="4360"/>
                </a:cubicBezTo>
                <a:lnTo>
                  <a:pt x="6253" y="4358"/>
                </a:lnTo>
                <a:cubicBezTo>
                  <a:pt x="6241" y="4374"/>
                  <a:pt x="6236" y="4418"/>
                  <a:pt x="6226" y="4438"/>
                </a:cubicBezTo>
                <a:cubicBezTo>
                  <a:pt x="6219" y="4447"/>
                  <a:pt x="6202" y="4470"/>
                  <a:pt x="6198" y="4484"/>
                </a:cubicBezTo>
                <a:cubicBezTo>
                  <a:pt x="6197" y="4546"/>
                  <a:pt x="6224" y="4620"/>
                  <a:pt x="6247" y="4665"/>
                </a:cubicBezTo>
                <a:cubicBezTo>
                  <a:pt x="6250" y="4644"/>
                  <a:pt x="6255" y="4611"/>
                  <a:pt x="6264" y="4595"/>
                </a:cubicBezTo>
                <a:cubicBezTo>
                  <a:pt x="6259" y="4622"/>
                  <a:pt x="6259" y="4656"/>
                  <a:pt x="6271" y="4677"/>
                </a:cubicBezTo>
                <a:lnTo>
                  <a:pt x="6280" y="4662"/>
                </a:lnTo>
                <a:cubicBezTo>
                  <a:pt x="6287" y="4666"/>
                  <a:pt x="6299" y="4698"/>
                  <a:pt x="6304" y="4709"/>
                </a:cubicBezTo>
                <a:cubicBezTo>
                  <a:pt x="6317" y="4662"/>
                  <a:pt x="6337" y="4552"/>
                  <a:pt x="6301" y="4526"/>
                </a:cubicBezTo>
                <a:cubicBezTo>
                  <a:pt x="6315" y="4522"/>
                  <a:pt x="6316" y="4500"/>
                  <a:pt x="6313" y="4479"/>
                </a:cubicBezTo>
                <a:cubicBezTo>
                  <a:pt x="6320" y="4516"/>
                  <a:pt x="6338" y="4552"/>
                  <a:pt x="6361" y="4534"/>
                </a:cubicBezTo>
                <a:cubicBezTo>
                  <a:pt x="6372" y="4502"/>
                  <a:pt x="6389" y="4464"/>
                  <a:pt x="6363" y="4436"/>
                </a:cubicBezTo>
                <a:cubicBezTo>
                  <a:pt x="6374" y="4431"/>
                  <a:pt x="6391" y="4439"/>
                  <a:pt x="6401" y="4431"/>
                </a:cubicBezTo>
                <a:cubicBezTo>
                  <a:pt x="6392" y="4403"/>
                  <a:pt x="6363" y="4395"/>
                  <a:pt x="6373" y="4354"/>
                </a:cubicBezTo>
                <a:cubicBezTo>
                  <a:pt x="6373" y="4354"/>
                  <a:pt x="6367" y="4337"/>
                  <a:pt x="6367" y="4337"/>
                </a:cubicBezTo>
                <a:cubicBezTo>
                  <a:pt x="6380" y="4332"/>
                  <a:pt x="6393" y="4350"/>
                  <a:pt x="6404" y="4358"/>
                </a:cubicBezTo>
                <a:lnTo>
                  <a:pt x="6418" y="4352"/>
                </a:lnTo>
                <a:lnTo>
                  <a:pt x="6426" y="4332"/>
                </a:lnTo>
                <a:cubicBezTo>
                  <a:pt x="6423" y="4316"/>
                  <a:pt x="6401" y="4291"/>
                  <a:pt x="6393" y="4282"/>
                </a:cubicBezTo>
                <a:cubicBezTo>
                  <a:pt x="6407" y="4275"/>
                  <a:pt x="6423" y="4293"/>
                  <a:pt x="6436" y="4297"/>
                </a:cubicBezTo>
                <a:lnTo>
                  <a:pt x="6443" y="4280"/>
                </a:lnTo>
                <a:cubicBezTo>
                  <a:pt x="6430" y="4255"/>
                  <a:pt x="6411" y="4203"/>
                  <a:pt x="6393" y="4192"/>
                </a:cubicBezTo>
                <a:cubicBezTo>
                  <a:pt x="6376" y="4236"/>
                  <a:pt x="6367" y="4218"/>
                  <a:pt x="6341" y="4214"/>
                </a:cubicBezTo>
                <a:cubicBezTo>
                  <a:pt x="6329" y="4218"/>
                  <a:pt x="6311" y="4240"/>
                  <a:pt x="6298" y="4242"/>
                </a:cubicBezTo>
                <a:cubicBezTo>
                  <a:pt x="6303" y="4234"/>
                  <a:pt x="6321" y="4209"/>
                  <a:pt x="6324" y="4200"/>
                </a:cubicBezTo>
                <a:cubicBezTo>
                  <a:pt x="6328" y="4184"/>
                  <a:pt x="6330" y="4163"/>
                  <a:pt x="6338" y="4152"/>
                </a:cubicBezTo>
                <a:cubicBezTo>
                  <a:pt x="6324" y="4132"/>
                  <a:pt x="6303" y="4109"/>
                  <a:pt x="6290" y="4145"/>
                </a:cubicBezTo>
                <a:cubicBezTo>
                  <a:pt x="6273" y="4154"/>
                  <a:pt x="6253" y="4145"/>
                  <a:pt x="6238" y="4128"/>
                </a:cubicBezTo>
                <a:cubicBezTo>
                  <a:pt x="6245" y="4125"/>
                  <a:pt x="6272" y="4128"/>
                  <a:pt x="6280" y="4128"/>
                </a:cubicBezTo>
                <a:cubicBezTo>
                  <a:pt x="6275" y="4109"/>
                  <a:pt x="6278" y="4091"/>
                  <a:pt x="6289" y="4084"/>
                </a:cubicBezTo>
                <a:cubicBezTo>
                  <a:pt x="6284" y="4070"/>
                  <a:pt x="6276" y="4070"/>
                  <a:pt x="6268" y="4067"/>
                </a:cubicBezTo>
                <a:cubicBezTo>
                  <a:pt x="6252" y="4043"/>
                  <a:pt x="6244" y="4019"/>
                  <a:pt x="6223" y="4042"/>
                </a:cubicBezTo>
                <a:lnTo>
                  <a:pt x="6217" y="4036"/>
                </a:lnTo>
                <a:cubicBezTo>
                  <a:pt x="6214" y="4021"/>
                  <a:pt x="6225" y="4009"/>
                  <a:pt x="6230" y="4000"/>
                </a:cubicBezTo>
                <a:lnTo>
                  <a:pt x="6223" y="3992"/>
                </a:lnTo>
                <a:cubicBezTo>
                  <a:pt x="6204" y="3992"/>
                  <a:pt x="6190" y="4028"/>
                  <a:pt x="6196" y="4061"/>
                </a:cubicBezTo>
                <a:cubicBezTo>
                  <a:pt x="6187" y="4045"/>
                  <a:pt x="6193" y="4019"/>
                  <a:pt x="6187" y="4002"/>
                </a:cubicBezTo>
                <a:cubicBezTo>
                  <a:pt x="6179" y="3999"/>
                  <a:pt x="6169" y="4010"/>
                  <a:pt x="6162" y="4007"/>
                </a:cubicBezTo>
                <a:lnTo>
                  <a:pt x="6163" y="3984"/>
                </a:lnTo>
                <a:cubicBezTo>
                  <a:pt x="6154" y="3993"/>
                  <a:pt x="6145" y="4016"/>
                  <a:pt x="6137" y="4027"/>
                </a:cubicBezTo>
                <a:lnTo>
                  <a:pt x="6128" y="4026"/>
                </a:lnTo>
                <a:cubicBezTo>
                  <a:pt x="6141" y="4011"/>
                  <a:pt x="6144" y="3971"/>
                  <a:pt x="6147" y="3946"/>
                </a:cubicBezTo>
                <a:cubicBezTo>
                  <a:pt x="6121" y="3947"/>
                  <a:pt x="6124" y="3956"/>
                  <a:pt x="6118" y="3993"/>
                </a:cubicBezTo>
                <a:lnTo>
                  <a:pt x="6118" y="3980"/>
                </a:lnTo>
                <a:lnTo>
                  <a:pt x="6114" y="3977"/>
                </a:lnTo>
                <a:cubicBezTo>
                  <a:pt x="6111" y="3978"/>
                  <a:pt x="6106" y="3983"/>
                  <a:pt x="6104" y="3986"/>
                </a:cubicBezTo>
                <a:cubicBezTo>
                  <a:pt x="6110" y="3970"/>
                  <a:pt x="6106" y="3947"/>
                  <a:pt x="6099" y="3935"/>
                </a:cubicBezTo>
                <a:cubicBezTo>
                  <a:pt x="6101" y="3922"/>
                  <a:pt x="6111" y="3922"/>
                  <a:pt x="6117" y="3916"/>
                </a:cubicBezTo>
                <a:cubicBezTo>
                  <a:pt x="6090" y="3902"/>
                  <a:pt x="6056" y="3912"/>
                  <a:pt x="6033" y="3890"/>
                </a:cubicBezTo>
                <a:cubicBezTo>
                  <a:pt x="6022" y="3844"/>
                  <a:pt x="5977" y="3870"/>
                  <a:pt x="5958" y="3842"/>
                </a:cubicBezTo>
                <a:cubicBezTo>
                  <a:pt x="5987" y="3838"/>
                  <a:pt x="6020" y="3857"/>
                  <a:pt x="6048" y="3853"/>
                </a:cubicBezTo>
                <a:lnTo>
                  <a:pt x="6056" y="3834"/>
                </a:lnTo>
                <a:cubicBezTo>
                  <a:pt x="6043" y="3774"/>
                  <a:pt x="6002" y="3810"/>
                  <a:pt x="5977" y="3805"/>
                </a:cubicBezTo>
                <a:cubicBezTo>
                  <a:pt x="6016" y="3766"/>
                  <a:pt x="6071" y="3802"/>
                  <a:pt x="6112" y="3793"/>
                </a:cubicBezTo>
                <a:lnTo>
                  <a:pt x="6118" y="3774"/>
                </a:lnTo>
                <a:cubicBezTo>
                  <a:pt x="6102" y="3732"/>
                  <a:pt x="6061" y="3752"/>
                  <a:pt x="6037" y="3743"/>
                </a:cubicBezTo>
                <a:cubicBezTo>
                  <a:pt x="6014" y="3722"/>
                  <a:pt x="5987" y="3731"/>
                  <a:pt x="5964" y="3738"/>
                </a:cubicBezTo>
                <a:cubicBezTo>
                  <a:pt x="5983" y="3707"/>
                  <a:pt x="6015" y="3722"/>
                  <a:pt x="6037" y="3701"/>
                </a:cubicBezTo>
                <a:cubicBezTo>
                  <a:pt x="6050" y="3690"/>
                  <a:pt x="6072" y="3714"/>
                  <a:pt x="6085" y="3707"/>
                </a:cubicBezTo>
                <a:lnTo>
                  <a:pt x="6089" y="3682"/>
                </a:lnTo>
                <a:cubicBezTo>
                  <a:pt x="6082" y="3643"/>
                  <a:pt x="6031" y="3519"/>
                  <a:pt x="6021" y="3609"/>
                </a:cubicBezTo>
                <a:lnTo>
                  <a:pt x="6026" y="3618"/>
                </a:lnTo>
                <a:cubicBezTo>
                  <a:pt x="6017" y="3633"/>
                  <a:pt x="6002" y="3639"/>
                  <a:pt x="5993" y="3658"/>
                </a:cubicBezTo>
                <a:lnTo>
                  <a:pt x="5988" y="3660"/>
                </a:lnTo>
                <a:lnTo>
                  <a:pt x="5978" y="3652"/>
                </a:lnTo>
                <a:cubicBezTo>
                  <a:pt x="5982" y="3644"/>
                  <a:pt x="5994" y="3623"/>
                  <a:pt x="5994" y="3612"/>
                </a:cubicBezTo>
                <a:lnTo>
                  <a:pt x="5990" y="3601"/>
                </a:lnTo>
                <a:cubicBezTo>
                  <a:pt x="5975" y="3594"/>
                  <a:pt x="5956" y="3605"/>
                  <a:pt x="5942" y="3617"/>
                </a:cubicBezTo>
                <a:cubicBezTo>
                  <a:pt x="5934" y="3628"/>
                  <a:pt x="5927" y="3648"/>
                  <a:pt x="5916" y="3636"/>
                </a:cubicBezTo>
                <a:cubicBezTo>
                  <a:pt x="5936" y="3572"/>
                  <a:pt x="6000" y="3601"/>
                  <a:pt x="6017" y="3533"/>
                </a:cubicBezTo>
                <a:lnTo>
                  <a:pt x="6013" y="3518"/>
                </a:lnTo>
                <a:cubicBezTo>
                  <a:pt x="5932" y="3438"/>
                  <a:pt x="5865" y="3445"/>
                  <a:pt x="5832" y="3618"/>
                </a:cubicBezTo>
                <a:cubicBezTo>
                  <a:pt x="5836" y="3600"/>
                  <a:pt x="5842" y="3559"/>
                  <a:pt x="5842" y="3541"/>
                </a:cubicBezTo>
                <a:lnTo>
                  <a:pt x="5836" y="3525"/>
                </a:lnTo>
                <a:lnTo>
                  <a:pt x="5827" y="3529"/>
                </a:lnTo>
                <a:cubicBezTo>
                  <a:pt x="5824" y="3536"/>
                  <a:pt x="5818" y="3551"/>
                  <a:pt x="5814" y="3557"/>
                </a:cubicBezTo>
                <a:lnTo>
                  <a:pt x="5805" y="3550"/>
                </a:lnTo>
                <a:cubicBezTo>
                  <a:pt x="5829" y="3505"/>
                  <a:pt x="5878" y="3503"/>
                  <a:pt x="5882" y="3426"/>
                </a:cubicBezTo>
                <a:lnTo>
                  <a:pt x="5870" y="3408"/>
                </a:lnTo>
                <a:lnTo>
                  <a:pt x="5863" y="3409"/>
                </a:lnTo>
                <a:cubicBezTo>
                  <a:pt x="5849" y="3443"/>
                  <a:pt x="5833" y="3435"/>
                  <a:pt x="5814" y="3420"/>
                </a:cubicBezTo>
                <a:cubicBezTo>
                  <a:pt x="5793" y="3419"/>
                  <a:pt x="5783" y="3474"/>
                  <a:pt x="5760" y="3465"/>
                </a:cubicBezTo>
                <a:cubicBezTo>
                  <a:pt x="5764" y="3461"/>
                  <a:pt x="5800" y="3412"/>
                  <a:pt x="5804" y="3414"/>
                </a:cubicBezTo>
                <a:cubicBezTo>
                  <a:pt x="5820" y="3414"/>
                  <a:pt x="5840" y="3404"/>
                  <a:pt x="5846" y="3374"/>
                </a:cubicBezTo>
                <a:cubicBezTo>
                  <a:pt x="5838" y="3307"/>
                  <a:pt x="5771" y="3305"/>
                  <a:pt x="5741" y="3295"/>
                </a:cubicBezTo>
                <a:cubicBezTo>
                  <a:pt x="5720" y="3306"/>
                  <a:pt x="5721" y="3341"/>
                  <a:pt x="5727" y="3372"/>
                </a:cubicBezTo>
                <a:cubicBezTo>
                  <a:pt x="5714" y="3357"/>
                  <a:pt x="5707" y="3319"/>
                  <a:pt x="5692" y="3314"/>
                </a:cubicBezTo>
                <a:cubicBezTo>
                  <a:pt x="5685" y="3322"/>
                  <a:pt x="5675" y="3344"/>
                  <a:pt x="5666" y="3346"/>
                </a:cubicBezTo>
                <a:cubicBezTo>
                  <a:pt x="5674" y="3330"/>
                  <a:pt x="5691" y="3306"/>
                  <a:pt x="5694" y="3283"/>
                </a:cubicBezTo>
                <a:lnTo>
                  <a:pt x="5691" y="3271"/>
                </a:lnTo>
                <a:cubicBezTo>
                  <a:pt x="5685" y="3270"/>
                  <a:pt x="5673" y="3284"/>
                  <a:pt x="5669" y="3289"/>
                </a:cubicBezTo>
                <a:cubicBezTo>
                  <a:pt x="5638" y="3288"/>
                  <a:pt x="5638" y="3341"/>
                  <a:pt x="5625" y="3377"/>
                </a:cubicBezTo>
                <a:lnTo>
                  <a:pt x="5615" y="3382"/>
                </a:lnTo>
                <a:cubicBezTo>
                  <a:pt x="5626" y="3357"/>
                  <a:pt x="5628" y="3318"/>
                  <a:pt x="5636" y="3290"/>
                </a:cubicBezTo>
                <a:cubicBezTo>
                  <a:pt x="5627" y="3291"/>
                  <a:pt x="5612" y="3295"/>
                  <a:pt x="5605" y="3284"/>
                </a:cubicBezTo>
                <a:cubicBezTo>
                  <a:pt x="5624" y="3278"/>
                  <a:pt x="5656" y="3276"/>
                  <a:pt x="5665" y="3238"/>
                </a:cubicBezTo>
                <a:lnTo>
                  <a:pt x="5663" y="3223"/>
                </a:lnTo>
                <a:cubicBezTo>
                  <a:pt x="5627" y="3164"/>
                  <a:pt x="5587" y="3237"/>
                  <a:pt x="5562" y="3282"/>
                </a:cubicBezTo>
                <a:cubicBezTo>
                  <a:pt x="5619" y="3170"/>
                  <a:pt x="5646" y="3117"/>
                  <a:pt x="5540" y="3086"/>
                </a:cubicBezTo>
                <a:cubicBezTo>
                  <a:pt x="5503" y="3049"/>
                  <a:pt x="5450" y="3039"/>
                  <a:pt x="5415" y="3089"/>
                </a:cubicBezTo>
                <a:lnTo>
                  <a:pt x="5408" y="3125"/>
                </a:lnTo>
                <a:cubicBezTo>
                  <a:pt x="5424" y="3152"/>
                  <a:pt x="5450" y="3159"/>
                  <a:pt x="5466" y="3185"/>
                </a:cubicBezTo>
                <a:cubicBezTo>
                  <a:pt x="5443" y="3175"/>
                  <a:pt x="5420" y="3163"/>
                  <a:pt x="5398" y="3149"/>
                </a:cubicBezTo>
                <a:cubicBezTo>
                  <a:pt x="5372" y="3172"/>
                  <a:pt x="5390" y="3219"/>
                  <a:pt x="5401" y="3248"/>
                </a:cubicBezTo>
                <a:cubicBezTo>
                  <a:pt x="5356" y="3219"/>
                  <a:pt x="5393" y="3155"/>
                  <a:pt x="5359" y="3142"/>
                </a:cubicBezTo>
                <a:cubicBezTo>
                  <a:pt x="5349" y="3158"/>
                  <a:pt x="5336" y="3144"/>
                  <a:pt x="5328" y="3129"/>
                </a:cubicBezTo>
                <a:lnTo>
                  <a:pt x="5321" y="3129"/>
                </a:lnTo>
                <a:lnTo>
                  <a:pt x="5311" y="3141"/>
                </a:lnTo>
                <a:cubicBezTo>
                  <a:pt x="5309" y="3157"/>
                  <a:pt x="5317" y="3174"/>
                  <a:pt x="5323" y="3185"/>
                </a:cubicBezTo>
                <a:cubicBezTo>
                  <a:pt x="5285" y="3166"/>
                  <a:pt x="5286" y="3231"/>
                  <a:pt x="5259" y="3241"/>
                </a:cubicBezTo>
                <a:lnTo>
                  <a:pt x="5261" y="3212"/>
                </a:lnTo>
                <a:lnTo>
                  <a:pt x="5265" y="3205"/>
                </a:lnTo>
                <a:lnTo>
                  <a:pt x="5274" y="3201"/>
                </a:lnTo>
                <a:cubicBezTo>
                  <a:pt x="5247" y="3176"/>
                  <a:pt x="5274" y="3163"/>
                  <a:pt x="5279" y="3133"/>
                </a:cubicBezTo>
                <a:lnTo>
                  <a:pt x="5273" y="3124"/>
                </a:lnTo>
                <a:cubicBezTo>
                  <a:pt x="5265" y="3127"/>
                  <a:pt x="5247" y="3153"/>
                  <a:pt x="5241" y="3163"/>
                </a:cubicBezTo>
                <a:cubicBezTo>
                  <a:pt x="5248" y="3122"/>
                  <a:pt x="5291" y="3090"/>
                  <a:pt x="5298" y="3051"/>
                </a:cubicBezTo>
                <a:lnTo>
                  <a:pt x="5297" y="3048"/>
                </a:lnTo>
                <a:cubicBezTo>
                  <a:pt x="5279" y="3028"/>
                  <a:pt x="5285" y="2975"/>
                  <a:pt x="5276" y="2946"/>
                </a:cubicBezTo>
                <a:cubicBezTo>
                  <a:pt x="5252" y="2925"/>
                  <a:pt x="5244" y="2881"/>
                  <a:pt x="5234" y="2838"/>
                </a:cubicBezTo>
                <a:cubicBezTo>
                  <a:pt x="5199" y="2778"/>
                  <a:pt x="5128" y="2819"/>
                  <a:pt x="5088" y="2842"/>
                </a:cubicBezTo>
                <a:lnTo>
                  <a:pt x="5083" y="2853"/>
                </a:lnTo>
                <a:lnTo>
                  <a:pt x="5088" y="2872"/>
                </a:lnTo>
                <a:cubicBezTo>
                  <a:pt x="5048" y="2855"/>
                  <a:pt x="5006" y="2888"/>
                  <a:pt x="4990" y="2960"/>
                </a:cubicBezTo>
                <a:lnTo>
                  <a:pt x="4992" y="2972"/>
                </a:lnTo>
                <a:cubicBezTo>
                  <a:pt x="5009" y="2995"/>
                  <a:pt x="5049" y="3004"/>
                  <a:pt x="5060" y="3041"/>
                </a:cubicBezTo>
                <a:cubicBezTo>
                  <a:pt x="5040" y="3024"/>
                  <a:pt x="5012" y="2998"/>
                  <a:pt x="4989" y="3008"/>
                </a:cubicBezTo>
                <a:cubicBezTo>
                  <a:pt x="4955" y="3082"/>
                  <a:pt x="4990" y="3152"/>
                  <a:pt x="5037" y="3141"/>
                </a:cubicBezTo>
                <a:cubicBezTo>
                  <a:pt x="5035" y="3145"/>
                  <a:pt x="5030" y="3152"/>
                  <a:pt x="5027" y="3155"/>
                </a:cubicBezTo>
                <a:lnTo>
                  <a:pt x="5027" y="3161"/>
                </a:lnTo>
                <a:cubicBezTo>
                  <a:pt x="5033" y="3185"/>
                  <a:pt x="5051" y="3191"/>
                  <a:pt x="5058" y="3213"/>
                </a:cubicBezTo>
                <a:cubicBezTo>
                  <a:pt x="5000" y="3165"/>
                  <a:pt x="5012" y="3156"/>
                  <a:pt x="4960" y="3226"/>
                </a:cubicBezTo>
                <a:cubicBezTo>
                  <a:pt x="4981" y="3259"/>
                  <a:pt x="4997" y="3302"/>
                  <a:pt x="5028" y="3297"/>
                </a:cubicBezTo>
                <a:lnTo>
                  <a:pt x="5035" y="3313"/>
                </a:lnTo>
                <a:cubicBezTo>
                  <a:pt x="5037" y="3350"/>
                  <a:pt x="5032" y="3392"/>
                  <a:pt x="5023" y="3426"/>
                </a:cubicBezTo>
                <a:lnTo>
                  <a:pt x="5021" y="3429"/>
                </a:lnTo>
                <a:cubicBezTo>
                  <a:pt x="5015" y="3424"/>
                  <a:pt x="5008" y="3412"/>
                  <a:pt x="5015" y="3402"/>
                </a:cubicBezTo>
                <a:cubicBezTo>
                  <a:pt x="4981" y="3375"/>
                  <a:pt x="4950" y="3434"/>
                  <a:pt x="4919" y="3428"/>
                </a:cubicBezTo>
                <a:lnTo>
                  <a:pt x="4958" y="3396"/>
                </a:lnTo>
                <a:cubicBezTo>
                  <a:pt x="4972" y="3389"/>
                  <a:pt x="5002" y="3382"/>
                  <a:pt x="5010" y="3357"/>
                </a:cubicBezTo>
                <a:lnTo>
                  <a:pt x="5008" y="3344"/>
                </a:lnTo>
                <a:cubicBezTo>
                  <a:pt x="4899" y="3226"/>
                  <a:pt x="4958" y="3213"/>
                  <a:pt x="4915" y="3040"/>
                </a:cubicBezTo>
                <a:cubicBezTo>
                  <a:pt x="4918" y="3010"/>
                  <a:pt x="4952" y="2909"/>
                  <a:pt x="4962" y="2885"/>
                </a:cubicBezTo>
                <a:cubicBezTo>
                  <a:pt x="4976" y="2856"/>
                  <a:pt x="5004" y="2843"/>
                  <a:pt x="5016" y="2808"/>
                </a:cubicBezTo>
                <a:cubicBezTo>
                  <a:pt x="5002" y="2795"/>
                  <a:pt x="4981" y="2787"/>
                  <a:pt x="4959" y="2785"/>
                </a:cubicBezTo>
                <a:close/>
                <a:moveTo>
                  <a:pt x="5277" y="2785"/>
                </a:moveTo>
                <a:cubicBezTo>
                  <a:pt x="5270" y="2787"/>
                  <a:pt x="5264" y="2795"/>
                  <a:pt x="5260" y="2808"/>
                </a:cubicBezTo>
                <a:lnTo>
                  <a:pt x="5261" y="2825"/>
                </a:lnTo>
                <a:lnTo>
                  <a:pt x="5269" y="2841"/>
                </a:lnTo>
                <a:lnTo>
                  <a:pt x="5263" y="2850"/>
                </a:lnTo>
                <a:cubicBezTo>
                  <a:pt x="5262" y="2890"/>
                  <a:pt x="5284" y="2897"/>
                  <a:pt x="5299" y="2909"/>
                </a:cubicBezTo>
                <a:cubicBezTo>
                  <a:pt x="5325" y="3104"/>
                  <a:pt x="5373" y="3003"/>
                  <a:pt x="5449" y="2999"/>
                </a:cubicBezTo>
                <a:cubicBezTo>
                  <a:pt x="5477" y="3007"/>
                  <a:pt x="5523" y="3036"/>
                  <a:pt x="5548" y="3001"/>
                </a:cubicBezTo>
                <a:cubicBezTo>
                  <a:pt x="5541" y="2985"/>
                  <a:pt x="5532" y="2970"/>
                  <a:pt x="5536" y="2948"/>
                </a:cubicBezTo>
                <a:cubicBezTo>
                  <a:pt x="5483" y="2820"/>
                  <a:pt x="5441" y="2795"/>
                  <a:pt x="5352" y="2808"/>
                </a:cubicBezTo>
                <a:cubicBezTo>
                  <a:pt x="5332" y="2810"/>
                  <a:pt x="5299" y="2778"/>
                  <a:pt x="5277" y="2785"/>
                </a:cubicBezTo>
                <a:close/>
                <a:moveTo>
                  <a:pt x="18684" y="2786"/>
                </a:moveTo>
                <a:cubicBezTo>
                  <a:pt x="18669" y="2782"/>
                  <a:pt x="18654" y="2783"/>
                  <a:pt x="18643" y="2790"/>
                </a:cubicBezTo>
                <a:cubicBezTo>
                  <a:pt x="18594" y="2811"/>
                  <a:pt x="18620" y="2875"/>
                  <a:pt x="18543" y="2880"/>
                </a:cubicBezTo>
                <a:cubicBezTo>
                  <a:pt x="18543" y="2880"/>
                  <a:pt x="18551" y="2896"/>
                  <a:pt x="18551" y="2896"/>
                </a:cubicBezTo>
                <a:cubicBezTo>
                  <a:pt x="18617" y="2841"/>
                  <a:pt x="18698" y="2955"/>
                  <a:pt x="18767" y="2931"/>
                </a:cubicBezTo>
                <a:cubicBezTo>
                  <a:pt x="18785" y="2852"/>
                  <a:pt x="18731" y="2797"/>
                  <a:pt x="18684" y="2786"/>
                </a:cubicBezTo>
                <a:close/>
                <a:moveTo>
                  <a:pt x="14393" y="2845"/>
                </a:moveTo>
                <a:cubicBezTo>
                  <a:pt x="14366" y="2839"/>
                  <a:pt x="14339" y="2859"/>
                  <a:pt x="14346" y="2914"/>
                </a:cubicBezTo>
                <a:cubicBezTo>
                  <a:pt x="14342" y="2932"/>
                  <a:pt x="14336" y="2969"/>
                  <a:pt x="14353" y="2968"/>
                </a:cubicBezTo>
                <a:cubicBezTo>
                  <a:pt x="14374" y="2960"/>
                  <a:pt x="14419" y="2938"/>
                  <a:pt x="14440" y="2928"/>
                </a:cubicBezTo>
                <a:cubicBezTo>
                  <a:pt x="14446" y="2882"/>
                  <a:pt x="14420" y="2851"/>
                  <a:pt x="14393" y="2845"/>
                </a:cubicBezTo>
                <a:close/>
                <a:moveTo>
                  <a:pt x="3216" y="2874"/>
                </a:moveTo>
                <a:cubicBezTo>
                  <a:pt x="3154" y="2928"/>
                  <a:pt x="3025" y="3000"/>
                  <a:pt x="2991" y="3118"/>
                </a:cubicBezTo>
                <a:cubicBezTo>
                  <a:pt x="2993" y="3132"/>
                  <a:pt x="3003" y="3141"/>
                  <a:pt x="3006" y="3154"/>
                </a:cubicBezTo>
                <a:cubicBezTo>
                  <a:pt x="2984" y="3186"/>
                  <a:pt x="2949" y="3206"/>
                  <a:pt x="2965" y="3271"/>
                </a:cubicBezTo>
                <a:cubicBezTo>
                  <a:pt x="2979" y="3288"/>
                  <a:pt x="3019" y="3283"/>
                  <a:pt x="3035" y="3282"/>
                </a:cubicBezTo>
                <a:cubicBezTo>
                  <a:pt x="3029" y="3295"/>
                  <a:pt x="3017" y="3304"/>
                  <a:pt x="3010" y="3315"/>
                </a:cubicBezTo>
                <a:lnTo>
                  <a:pt x="3010" y="3329"/>
                </a:lnTo>
                <a:cubicBezTo>
                  <a:pt x="3060" y="3360"/>
                  <a:pt x="3131" y="3284"/>
                  <a:pt x="3182" y="3315"/>
                </a:cubicBezTo>
                <a:cubicBezTo>
                  <a:pt x="3170" y="3320"/>
                  <a:pt x="3151" y="3320"/>
                  <a:pt x="3139" y="3328"/>
                </a:cubicBezTo>
                <a:lnTo>
                  <a:pt x="3147" y="3339"/>
                </a:lnTo>
                <a:cubicBezTo>
                  <a:pt x="3121" y="3354"/>
                  <a:pt x="3020" y="3375"/>
                  <a:pt x="3002" y="3415"/>
                </a:cubicBezTo>
                <a:lnTo>
                  <a:pt x="3001" y="3432"/>
                </a:lnTo>
                <a:cubicBezTo>
                  <a:pt x="3094" y="3608"/>
                  <a:pt x="3284" y="3384"/>
                  <a:pt x="3403" y="3565"/>
                </a:cubicBezTo>
                <a:cubicBezTo>
                  <a:pt x="3311" y="3607"/>
                  <a:pt x="3152" y="3519"/>
                  <a:pt x="3069" y="3630"/>
                </a:cubicBezTo>
                <a:cubicBezTo>
                  <a:pt x="3075" y="3787"/>
                  <a:pt x="3194" y="3761"/>
                  <a:pt x="3256" y="3766"/>
                </a:cubicBezTo>
                <a:cubicBezTo>
                  <a:pt x="3302" y="3771"/>
                  <a:pt x="3266" y="3850"/>
                  <a:pt x="3308" y="3887"/>
                </a:cubicBezTo>
                <a:cubicBezTo>
                  <a:pt x="3422" y="3895"/>
                  <a:pt x="3615" y="3877"/>
                  <a:pt x="3706" y="3737"/>
                </a:cubicBezTo>
                <a:lnTo>
                  <a:pt x="3721" y="3748"/>
                </a:lnTo>
                <a:cubicBezTo>
                  <a:pt x="3725" y="3812"/>
                  <a:pt x="3777" y="3775"/>
                  <a:pt x="3802" y="3795"/>
                </a:cubicBezTo>
                <a:lnTo>
                  <a:pt x="3801" y="3807"/>
                </a:lnTo>
                <a:cubicBezTo>
                  <a:pt x="3800" y="3809"/>
                  <a:pt x="3796" y="3814"/>
                  <a:pt x="3796" y="3818"/>
                </a:cubicBezTo>
                <a:cubicBezTo>
                  <a:pt x="3858" y="3831"/>
                  <a:pt x="3941" y="3872"/>
                  <a:pt x="3995" y="3794"/>
                </a:cubicBezTo>
                <a:lnTo>
                  <a:pt x="3996" y="3783"/>
                </a:lnTo>
                <a:lnTo>
                  <a:pt x="3992" y="3770"/>
                </a:lnTo>
                <a:lnTo>
                  <a:pt x="3989" y="3768"/>
                </a:lnTo>
                <a:cubicBezTo>
                  <a:pt x="3988" y="3769"/>
                  <a:pt x="3985" y="3769"/>
                  <a:pt x="3983" y="3769"/>
                </a:cubicBezTo>
                <a:lnTo>
                  <a:pt x="3981" y="3765"/>
                </a:lnTo>
                <a:cubicBezTo>
                  <a:pt x="3980" y="3760"/>
                  <a:pt x="3981" y="3753"/>
                  <a:pt x="3981" y="3747"/>
                </a:cubicBezTo>
                <a:lnTo>
                  <a:pt x="3983" y="3743"/>
                </a:lnTo>
                <a:lnTo>
                  <a:pt x="3983" y="3739"/>
                </a:lnTo>
                <a:cubicBezTo>
                  <a:pt x="3963" y="3711"/>
                  <a:pt x="3934" y="3755"/>
                  <a:pt x="3917" y="3776"/>
                </a:cubicBezTo>
                <a:cubicBezTo>
                  <a:pt x="3924" y="3735"/>
                  <a:pt x="3912" y="3725"/>
                  <a:pt x="3896" y="3707"/>
                </a:cubicBezTo>
                <a:cubicBezTo>
                  <a:pt x="3913" y="3690"/>
                  <a:pt x="3937" y="3744"/>
                  <a:pt x="3952" y="3709"/>
                </a:cubicBezTo>
                <a:lnTo>
                  <a:pt x="3948" y="3695"/>
                </a:lnTo>
                <a:cubicBezTo>
                  <a:pt x="3973" y="3643"/>
                  <a:pt x="3999" y="3733"/>
                  <a:pt x="4015" y="3672"/>
                </a:cubicBezTo>
                <a:cubicBezTo>
                  <a:pt x="4020" y="3688"/>
                  <a:pt x="4030" y="3705"/>
                  <a:pt x="4041" y="3703"/>
                </a:cubicBezTo>
                <a:lnTo>
                  <a:pt x="4049" y="3689"/>
                </a:lnTo>
                <a:lnTo>
                  <a:pt x="4051" y="3663"/>
                </a:lnTo>
                <a:cubicBezTo>
                  <a:pt x="4049" y="3623"/>
                  <a:pt x="4034" y="3593"/>
                  <a:pt x="4012" y="3605"/>
                </a:cubicBezTo>
                <a:cubicBezTo>
                  <a:pt x="4008" y="3597"/>
                  <a:pt x="4007" y="3584"/>
                  <a:pt x="4003" y="3576"/>
                </a:cubicBezTo>
                <a:cubicBezTo>
                  <a:pt x="3971" y="3565"/>
                  <a:pt x="3944" y="3521"/>
                  <a:pt x="3918" y="3491"/>
                </a:cubicBezTo>
                <a:cubicBezTo>
                  <a:pt x="3919" y="3496"/>
                  <a:pt x="3923" y="3510"/>
                  <a:pt x="3923" y="3516"/>
                </a:cubicBezTo>
                <a:lnTo>
                  <a:pt x="3920" y="3521"/>
                </a:lnTo>
                <a:cubicBezTo>
                  <a:pt x="3898" y="3509"/>
                  <a:pt x="3807" y="3402"/>
                  <a:pt x="3838" y="3357"/>
                </a:cubicBezTo>
                <a:cubicBezTo>
                  <a:pt x="3853" y="3310"/>
                  <a:pt x="3822" y="3252"/>
                  <a:pt x="3810" y="3213"/>
                </a:cubicBezTo>
                <a:cubicBezTo>
                  <a:pt x="3785" y="3122"/>
                  <a:pt x="3785" y="3001"/>
                  <a:pt x="3731" y="2943"/>
                </a:cubicBezTo>
                <a:cubicBezTo>
                  <a:pt x="3719" y="2934"/>
                  <a:pt x="3691" y="2878"/>
                  <a:pt x="3679" y="2915"/>
                </a:cubicBezTo>
                <a:cubicBezTo>
                  <a:pt x="3659" y="2920"/>
                  <a:pt x="3642" y="2868"/>
                  <a:pt x="3621" y="2877"/>
                </a:cubicBezTo>
                <a:lnTo>
                  <a:pt x="3617" y="2887"/>
                </a:lnTo>
                <a:cubicBezTo>
                  <a:pt x="3617" y="2898"/>
                  <a:pt x="3622" y="2909"/>
                  <a:pt x="3626" y="2916"/>
                </a:cubicBezTo>
                <a:cubicBezTo>
                  <a:pt x="3583" y="2917"/>
                  <a:pt x="3646" y="3205"/>
                  <a:pt x="3664" y="3233"/>
                </a:cubicBezTo>
                <a:lnTo>
                  <a:pt x="3661" y="3238"/>
                </a:lnTo>
                <a:cubicBezTo>
                  <a:pt x="3661" y="3240"/>
                  <a:pt x="3662" y="3242"/>
                  <a:pt x="3663" y="3243"/>
                </a:cubicBezTo>
                <a:cubicBezTo>
                  <a:pt x="3659" y="3262"/>
                  <a:pt x="3639" y="3268"/>
                  <a:pt x="3633" y="3286"/>
                </a:cubicBezTo>
                <a:cubicBezTo>
                  <a:pt x="3585" y="3285"/>
                  <a:pt x="3604" y="3100"/>
                  <a:pt x="3563" y="3079"/>
                </a:cubicBezTo>
                <a:cubicBezTo>
                  <a:pt x="3562" y="3074"/>
                  <a:pt x="3564" y="3069"/>
                  <a:pt x="3564" y="3065"/>
                </a:cubicBezTo>
                <a:cubicBezTo>
                  <a:pt x="3539" y="3025"/>
                  <a:pt x="3498" y="2956"/>
                  <a:pt x="3462" y="2979"/>
                </a:cubicBezTo>
                <a:lnTo>
                  <a:pt x="3462" y="3000"/>
                </a:lnTo>
                <a:lnTo>
                  <a:pt x="3485" y="3033"/>
                </a:lnTo>
                <a:lnTo>
                  <a:pt x="3490" y="3053"/>
                </a:lnTo>
                <a:cubicBezTo>
                  <a:pt x="3487" y="3064"/>
                  <a:pt x="3464" y="3089"/>
                  <a:pt x="3458" y="3096"/>
                </a:cubicBezTo>
                <a:cubicBezTo>
                  <a:pt x="3450" y="3105"/>
                  <a:pt x="3436" y="3132"/>
                  <a:pt x="3425" y="3128"/>
                </a:cubicBezTo>
                <a:lnTo>
                  <a:pt x="3426" y="3111"/>
                </a:lnTo>
                <a:cubicBezTo>
                  <a:pt x="3413" y="3125"/>
                  <a:pt x="3404" y="3152"/>
                  <a:pt x="3388" y="3134"/>
                </a:cubicBezTo>
                <a:cubicBezTo>
                  <a:pt x="3402" y="3116"/>
                  <a:pt x="3422" y="3093"/>
                  <a:pt x="3425" y="3059"/>
                </a:cubicBezTo>
                <a:lnTo>
                  <a:pt x="3422" y="3046"/>
                </a:lnTo>
                <a:cubicBezTo>
                  <a:pt x="3375" y="3000"/>
                  <a:pt x="3300" y="2915"/>
                  <a:pt x="3286" y="3061"/>
                </a:cubicBezTo>
                <a:cubicBezTo>
                  <a:pt x="3272" y="3058"/>
                  <a:pt x="3242" y="3083"/>
                  <a:pt x="3229" y="3079"/>
                </a:cubicBezTo>
                <a:cubicBezTo>
                  <a:pt x="3229" y="3071"/>
                  <a:pt x="3250" y="3024"/>
                  <a:pt x="3253" y="3017"/>
                </a:cubicBezTo>
                <a:cubicBezTo>
                  <a:pt x="3264" y="2963"/>
                  <a:pt x="3257" y="2868"/>
                  <a:pt x="3216" y="2874"/>
                </a:cubicBezTo>
                <a:close/>
                <a:moveTo>
                  <a:pt x="14902" y="2964"/>
                </a:moveTo>
                <a:cubicBezTo>
                  <a:pt x="14892" y="2965"/>
                  <a:pt x="14881" y="2984"/>
                  <a:pt x="14871" y="3010"/>
                </a:cubicBezTo>
                <a:lnTo>
                  <a:pt x="14877" y="3035"/>
                </a:lnTo>
                <a:cubicBezTo>
                  <a:pt x="14877" y="3035"/>
                  <a:pt x="14897" y="3054"/>
                  <a:pt x="14897" y="3054"/>
                </a:cubicBezTo>
                <a:lnTo>
                  <a:pt x="14917" y="3053"/>
                </a:lnTo>
                <a:lnTo>
                  <a:pt x="14924" y="3017"/>
                </a:lnTo>
                <a:cubicBezTo>
                  <a:pt x="14920" y="2977"/>
                  <a:pt x="14911" y="2962"/>
                  <a:pt x="14902" y="2964"/>
                </a:cubicBezTo>
                <a:close/>
                <a:moveTo>
                  <a:pt x="14837" y="3086"/>
                </a:moveTo>
                <a:cubicBezTo>
                  <a:pt x="14814" y="3073"/>
                  <a:pt x="14791" y="3113"/>
                  <a:pt x="14772" y="3144"/>
                </a:cubicBezTo>
                <a:lnTo>
                  <a:pt x="14774" y="3160"/>
                </a:lnTo>
                <a:cubicBezTo>
                  <a:pt x="14774" y="3160"/>
                  <a:pt x="14787" y="3166"/>
                  <a:pt x="14787" y="3166"/>
                </a:cubicBezTo>
                <a:cubicBezTo>
                  <a:pt x="14813" y="3171"/>
                  <a:pt x="14839" y="3146"/>
                  <a:pt x="14859" y="3119"/>
                </a:cubicBezTo>
                <a:cubicBezTo>
                  <a:pt x="14852" y="3101"/>
                  <a:pt x="14844" y="3091"/>
                  <a:pt x="14837" y="3086"/>
                </a:cubicBezTo>
                <a:close/>
                <a:moveTo>
                  <a:pt x="4422" y="3234"/>
                </a:moveTo>
                <a:cubicBezTo>
                  <a:pt x="4400" y="3225"/>
                  <a:pt x="4369" y="3289"/>
                  <a:pt x="4353" y="3315"/>
                </a:cubicBezTo>
                <a:lnTo>
                  <a:pt x="4353" y="3326"/>
                </a:lnTo>
                <a:cubicBezTo>
                  <a:pt x="4359" y="3338"/>
                  <a:pt x="4371" y="3332"/>
                  <a:pt x="4379" y="3336"/>
                </a:cubicBezTo>
                <a:cubicBezTo>
                  <a:pt x="4366" y="3424"/>
                  <a:pt x="4333" y="3291"/>
                  <a:pt x="4316" y="3403"/>
                </a:cubicBezTo>
                <a:cubicBezTo>
                  <a:pt x="4311" y="3405"/>
                  <a:pt x="4313" y="3413"/>
                  <a:pt x="4314" y="3419"/>
                </a:cubicBezTo>
                <a:cubicBezTo>
                  <a:pt x="4303" y="3472"/>
                  <a:pt x="4314" y="3527"/>
                  <a:pt x="4350" y="3502"/>
                </a:cubicBezTo>
                <a:cubicBezTo>
                  <a:pt x="4344" y="3510"/>
                  <a:pt x="4343" y="3526"/>
                  <a:pt x="4350" y="3533"/>
                </a:cubicBezTo>
                <a:lnTo>
                  <a:pt x="4332" y="3533"/>
                </a:lnTo>
                <a:cubicBezTo>
                  <a:pt x="4269" y="3634"/>
                  <a:pt x="4365" y="3745"/>
                  <a:pt x="4421" y="3730"/>
                </a:cubicBezTo>
                <a:cubicBezTo>
                  <a:pt x="4428" y="3724"/>
                  <a:pt x="4435" y="3740"/>
                  <a:pt x="4439" y="3748"/>
                </a:cubicBezTo>
                <a:cubicBezTo>
                  <a:pt x="4455" y="3775"/>
                  <a:pt x="4483" y="3725"/>
                  <a:pt x="4493" y="3765"/>
                </a:cubicBezTo>
                <a:lnTo>
                  <a:pt x="4498" y="3768"/>
                </a:lnTo>
                <a:cubicBezTo>
                  <a:pt x="4492" y="3779"/>
                  <a:pt x="4483" y="3793"/>
                  <a:pt x="4474" y="3787"/>
                </a:cubicBezTo>
                <a:cubicBezTo>
                  <a:pt x="4477" y="3779"/>
                  <a:pt x="4484" y="3770"/>
                  <a:pt x="4486" y="3762"/>
                </a:cubicBezTo>
                <a:cubicBezTo>
                  <a:pt x="4476" y="3767"/>
                  <a:pt x="4438" y="3764"/>
                  <a:pt x="4448" y="3800"/>
                </a:cubicBezTo>
                <a:lnTo>
                  <a:pt x="4452" y="3807"/>
                </a:lnTo>
                <a:lnTo>
                  <a:pt x="4458" y="3807"/>
                </a:lnTo>
                <a:cubicBezTo>
                  <a:pt x="4450" y="3818"/>
                  <a:pt x="4437" y="3830"/>
                  <a:pt x="4430" y="3844"/>
                </a:cubicBezTo>
                <a:lnTo>
                  <a:pt x="4427" y="3862"/>
                </a:lnTo>
                <a:lnTo>
                  <a:pt x="4434" y="3871"/>
                </a:lnTo>
                <a:cubicBezTo>
                  <a:pt x="4451" y="3874"/>
                  <a:pt x="4466" y="3861"/>
                  <a:pt x="4472" y="3832"/>
                </a:cubicBezTo>
                <a:lnTo>
                  <a:pt x="4476" y="3830"/>
                </a:lnTo>
                <a:cubicBezTo>
                  <a:pt x="4486" y="3846"/>
                  <a:pt x="4482" y="3874"/>
                  <a:pt x="4487" y="3893"/>
                </a:cubicBezTo>
                <a:lnTo>
                  <a:pt x="4497" y="3894"/>
                </a:lnTo>
                <a:cubicBezTo>
                  <a:pt x="4455" y="3926"/>
                  <a:pt x="4428" y="4003"/>
                  <a:pt x="4380" y="3996"/>
                </a:cubicBezTo>
                <a:cubicBezTo>
                  <a:pt x="4354" y="4040"/>
                  <a:pt x="4370" y="4072"/>
                  <a:pt x="4383" y="4116"/>
                </a:cubicBezTo>
                <a:cubicBezTo>
                  <a:pt x="4392" y="4169"/>
                  <a:pt x="4386" y="4250"/>
                  <a:pt x="4346" y="4220"/>
                </a:cubicBezTo>
                <a:lnTo>
                  <a:pt x="4340" y="4227"/>
                </a:lnTo>
                <a:lnTo>
                  <a:pt x="4342" y="4244"/>
                </a:lnTo>
                <a:cubicBezTo>
                  <a:pt x="4347" y="4251"/>
                  <a:pt x="4354" y="4266"/>
                  <a:pt x="4357" y="4275"/>
                </a:cubicBezTo>
                <a:lnTo>
                  <a:pt x="4355" y="4296"/>
                </a:lnTo>
                <a:cubicBezTo>
                  <a:pt x="4353" y="4254"/>
                  <a:pt x="4325" y="4238"/>
                  <a:pt x="4318" y="4200"/>
                </a:cubicBezTo>
                <a:cubicBezTo>
                  <a:pt x="4319" y="4198"/>
                  <a:pt x="4323" y="4199"/>
                  <a:pt x="4324" y="4199"/>
                </a:cubicBezTo>
                <a:cubicBezTo>
                  <a:pt x="4325" y="4200"/>
                  <a:pt x="4336" y="4210"/>
                  <a:pt x="4337" y="4211"/>
                </a:cubicBezTo>
                <a:cubicBezTo>
                  <a:pt x="4352" y="4200"/>
                  <a:pt x="4379" y="4239"/>
                  <a:pt x="4381" y="4188"/>
                </a:cubicBezTo>
                <a:cubicBezTo>
                  <a:pt x="4377" y="4171"/>
                  <a:pt x="4365" y="4165"/>
                  <a:pt x="4356" y="4170"/>
                </a:cubicBezTo>
                <a:lnTo>
                  <a:pt x="4360" y="4149"/>
                </a:lnTo>
                <a:lnTo>
                  <a:pt x="4358" y="4145"/>
                </a:lnTo>
                <a:cubicBezTo>
                  <a:pt x="4297" y="4172"/>
                  <a:pt x="4338" y="4008"/>
                  <a:pt x="4345" y="3959"/>
                </a:cubicBezTo>
                <a:cubicBezTo>
                  <a:pt x="4330" y="3963"/>
                  <a:pt x="4315" y="3976"/>
                  <a:pt x="4306" y="3997"/>
                </a:cubicBezTo>
                <a:lnTo>
                  <a:pt x="4299" y="3998"/>
                </a:lnTo>
                <a:cubicBezTo>
                  <a:pt x="4303" y="3983"/>
                  <a:pt x="4313" y="3964"/>
                  <a:pt x="4317" y="3948"/>
                </a:cubicBezTo>
                <a:cubicBezTo>
                  <a:pt x="4289" y="3978"/>
                  <a:pt x="4281" y="3952"/>
                  <a:pt x="4264" y="3919"/>
                </a:cubicBezTo>
                <a:cubicBezTo>
                  <a:pt x="4254" y="3914"/>
                  <a:pt x="4239" y="3915"/>
                  <a:pt x="4229" y="3908"/>
                </a:cubicBezTo>
                <a:lnTo>
                  <a:pt x="4226" y="3911"/>
                </a:lnTo>
                <a:cubicBezTo>
                  <a:pt x="4225" y="3921"/>
                  <a:pt x="4231" y="3929"/>
                  <a:pt x="4235" y="3934"/>
                </a:cubicBezTo>
                <a:cubicBezTo>
                  <a:pt x="4230" y="3936"/>
                  <a:pt x="4211" y="3946"/>
                  <a:pt x="4206" y="3944"/>
                </a:cubicBezTo>
                <a:cubicBezTo>
                  <a:pt x="4198" y="3942"/>
                  <a:pt x="4190" y="3933"/>
                  <a:pt x="4183" y="3939"/>
                </a:cubicBezTo>
                <a:cubicBezTo>
                  <a:pt x="4186" y="3953"/>
                  <a:pt x="4197" y="3969"/>
                  <a:pt x="4199" y="3984"/>
                </a:cubicBezTo>
                <a:lnTo>
                  <a:pt x="4192" y="3981"/>
                </a:lnTo>
                <a:cubicBezTo>
                  <a:pt x="4209" y="4070"/>
                  <a:pt x="4263" y="3963"/>
                  <a:pt x="4272" y="4059"/>
                </a:cubicBezTo>
                <a:cubicBezTo>
                  <a:pt x="4242" y="4119"/>
                  <a:pt x="4209" y="4016"/>
                  <a:pt x="4185" y="3992"/>
                </a:cubicBezTo>
                <a:lnTo>
                  <a:pt x="4180" y="3996"/>
                </a:lnTo>
                <a:lnTo>
                  <a:pt x="4179" y="4009"/>
                </a:lnTo>
                <a:cubicBezTo>
                  <a:pt x="4183" y="4021"/>
                  <a:pt x="4195" y="4026"/>
                  <a:pt x="4195" y="4043"/>
                </a:cubicBezTo>
                <a:cubicBezTo>
                  <a:pt x="4157" y="4075"/>
                  <a:pt x="4114" y="4032"/>
                  <a:pt x="4073" y="4038"/>
                </a:cubicBezTo>
                <a:cubicBezTo>
                  <a:pt x="4018" y="4072"/>
                  <a:pt x="3951" y="4075"/>
                  <a:pt x="3906" y="3999"/>
                </a:cubicBezTo>
                <a:cubicBezTo>
                  <a:pt x="3876" y="3974"/>
                  <a:pt x="3841" y="4030"/>
                  <a:pt x="3817" y="3965"/>
                </a:cubicBezTo>
                <a:cubicBezTo>
                  <a:pt x="3813" y="3962"/>
                  <a:pt x="3807" y="3959"/>
                  <a:pt x="3805" y="3951"/>
                </a:cubicBezTo>
                <a:cubicBezTo>
                  <a:pt x="3775" y="3951"/>
                  <a:pt x="3772" y="3890"/>
                  <a:pt x="3756" y="3856"/>
                </a:cubicBezTo>
                <a:cubicBezTo>
                  <a:pt x="3728" y="3827"/>
                  <a:pt x="3689" y="3861"/>
                  <a:pt x="3661" y="3877"/>
                </a:cubicBezTo>
                <a:cubicBezTo>
                  <a:pt x="3632" y="3883"/>
                  <a:pt x="3584" y="3887"/>
                  <a:pt x="3578" y="3953"/>
                </a:cubicBezTo>
                <a:cubicBezTo>
                  <a:pt x="3593" y="3981"/>
                  <a:pt x="3617" y="3982"/>
                  <a:pt x="3637" y="3972"/>
                </a:cubicBezTo>
                <a:cubicBezTo>
                  <a:pt x="3638" y="3968"/>
                  <a:pt x="3639" y="3959"/>
                  <a:pt x="3638" y="3954"/>
                </a:cubicBezTo>
                <a:lnTo>
                  <a:pt x="3641" y="3948"/>
                </a:lnTo>
                <a:cubicBezTo>
                  <a:pt x="3663" y="3954"/>
                  <a:pt x="3682" y="3933"/>
                  <a:pt x="3704" y="3939"/>
                </a:cubicBezTo>
                <a:cubicBezTo>
                  <a:pt x="3711" y="3907"/>
                  <a:pt x="3731" y="3884"/>
                  <a:pt x="3751" y="3894"/>
                </a:cubicBezTo>
                <a:lnTo>
                  <a:pt x="3754" y="3905"/>
                </a:lnTo>
                <a:cubicBezTo>
                  <a:pt x="3746" y="3940"/>
                  <a:pt x="3713" y="3923"/>
                  <a:pt x="3715" y="3968"/>
                </a:cubicBezTo>
                <a:cubicBezTo>
                  <a:pt x="3713" y="3971"/>
                  <a:pt x="3707" y="3967"/>
                  <a:pt x="3705" y="3966"/>
                </a:cubicBezTo>
                <a:cubicBezTo>
                  <a:pt x="3684" y="3988"/>
                  <a:pt x="3657" y="4002"/>
                  <a:pt x="3632" y="3999"/>
                </a:cubicBezTo>
                <a:lnTo>
                  <a:pt x="3635" y="4015"/>
                </a:lnTo>
                <a:cubicBezTo>
                  <a:pt x="3618" y="4046"/>
                  <a:pt x="3619" y="4067"/>
                  <a:pt x="3637" y="4096"/>
                </a:cubicBezTo>
                <a:cubicBezTo>
                  <a:pt x="3644" y="4141"/>
                  <a:pt x="3660" y="4190"/>
                  <a:pt x="3671" y="4236"/>
                </a:cubicBezTo>
                <a:cubicBezTo>
                  <a:pt x="3665" y="4231"/>
                  <a:pt x="3647" y="4213"/>
                  <a:pt x="3641" y="4215"/>
                </a:cubicBezTo>
                <a:cubicBezTo>
                  <a:pt x="3622" y="4258"/>
                  <a:pt x="3654" y="4308"/>
                  <a:pt x="3664" y="4346"/>
                </a:cubicBezTo>
                <a:cubicBezTo>
                  <a:pt x="3657" y="4346"/>
                  <a:pt x="3596" y="4202"/>
                  <a:pt x="3590" y="4190"/>
                </a:cubicBezTo>
                <a:cubicBezTo>
                  <a:pt x="3600" y="4196"/>
                  <a:pt x="3615" y="4198"/>
                  <a:pt x="3623" y="4184"/>
                </a:cubicBezTo>
                <a:lnTo>
                  <a:pt x="3622" y="4160"/>
                </a:lnTo>
                <a:cubicBezTo>
                  <a:pt x="3617" y="4151"/>
                  <a:pt x="3584" y="4088"/>
                  <a:pt x="3579" y="4083"/>
                </a:cubicBezTo>
                <a:cubicBezTo>
                  <a:pt x="3575" y="4086"/>
                  <a:pt x="3573" y="4108"/>
                  <a:pt x="3572" y="4114"/>
                </a:cubicBezTo>
                <a:lnTo>
                  <a:pt x="3568" y="4120"/>
                </a:lnTo>
                <a:lnTo>
                  <a:pt x="3564" y="4113"/>
                </a:lnTo>
                <a:cubicBezTo>
                  <a:pt x="3558" y="4063"/>
                  <a:pt x="3560" y="4058"/>
                  <a:pt x="3529" y="4056"/>
                </a:cubicBezTo>
                <a:cubicBezTo>
                  <a:pt x="3510" y="4049"/>
                  <a:pt x="3499" y="3996"/>
                  <a:pt x="3476" y="4015"/>
                </a:cubicBezTo>
                <a:cubicBezTo>
                  <a:pt x="3387" y="4081"/>
                  <a:pt x="3265" y="4078"/>
                  <a:pt x="3172" y="4025"/>
                </a:cubicBezTo>
                <a:cubicBezTo>
                  <a:pt x="3175" y="4018"/>
                  <a:pt x="3181" y="4014"/>
                  <a:pt x="3184" y="4008"/>
                </a:cubicBezTo>
                <a:cubicBezTo>
                  <a:pt x="3185" y="3989"/>
                  <a:pt x="3191" y="3980"/>
                  <a:pt x="3201" y="3973"/>
                </a:cubicBezTo>
                <a:cubicBezTo>
                  <a:pt x="3215" y="3933"/>
                  <a:pt x="3245" y="3981"/>
                  <a:pt x="3259" y="3944"/>
                </a:cubicBezTo>
                <a:lnTo>
                  <a:pt x="3259" y="3938"/>
                </a:lnTo>
                <a:cubicBezTo>
                  <a:pt x="3230" y="3866"/>
                  <a:pt x="3171" y="3818"/>
                  <a:pt x="3123" y="3836"/>
                </a:cubicBezTo>
                <a:cubicBezTo>
                  <a:pt x="3126" y="3841"/>
                  <a:pt x="3132" y="3849"/>
                  <a:pt x="3134" y="3856"/>
                </a:cubicBezTo>
                <a:cubicBezTo>
                  <a:pt x="2991" y="3853"/>
                  <a:pt x="2861" y="3688"/>
                  <a:pt x="2718" y="3703"/>
                </a:cubicBezTo>
                <a:cubicBezTo>
                  <a:pt x="2700" y="3762"/>
                  <a:pt x="2665" y="3786"/>
                  <a:pt x="2629" y="3764"/>
                </a:cubicBezTo>
                <a:cubicBezTo>
                  <a:pt x="2631" y="3747"/>
                  <a:pt x="2644" y="3735"/>
                  <a:pt x="2648" y="3720"/>
                </a:cubicBezTo>
                <a:cubicBezTo>
                  <a:pt x="2621" y="3713"/>
                  <a:pt x="2631" y="3672"/>
                  <a:pt x="2629" y="3638"/>
                </a:cubicBezTo>
                <a:lnTo>
                  <a:pt x="2623" y="3624"/>
                </a:lnTo>
                <a:cubicBezTo>
                  <a:pt x="2613" y="3624"/>
                  <a:pt x="2603" y="3639"/>
                  <a:pt x="2596" y="3649"/>
                </a:cubicBezTo>
                <a:cubicBezTo>
                  <a:pt x="2600" y="3654"/>
                  <a:pt x="2605" y="3657"/>
                  <a:pt x="2609" y="3658"/>
                </a:cubicBezTo>
                <a:cubicBezTo>
                  <a:pt x="2606" y="3667"/>
                  <a:pt x="2596" y="3690"/>
                  <a:pt x="2590" y="3696"/>
                </a:cubicBezTo>
                <a:lnTo>
                  <a:pt x="2583" y="3696"/>
                </a:lnTo>
                <a:cubicBezTo>
                  <a:pt x="2584" y="3709"/>
                  <a:pt x="2575" y="3715"/>
                  <a:pt x="2577" y="3727"/>
                </a:cubicBezTo>
                <a:cubicBezTo>
                  <a:pt x="2581" y="3733"/>
                  <a:pt x="2581" y="3748"/>
                  <a:pt x="2584" y="3755"/>
                </a:cubicBezTo>
                <a:cubicBezTo>
                  <a:pt x="2568" y="3798"/>
                  <a:pt x="2519" y="3746"/>
                  <a:pt x="2503" y="3721"/>
                </a:cubicBezTo>
                <a:cubicBezTo>
                  <a:pt x="2475" y="3660"/>
                  <a:pt x="2464" y="3549"/>
                  <a:pt x="2415" y="3528"/>
                </a:cubicBezTo>
                <a:lnTo>
                  <a:pt x="2407" y="3536"/>
                </a:lnTo>
                <a:lnTo>
                  <a:pt x="2405" y="3550"/>
                </a:lnTo>
                <a:lnTo>
                  <a:pt x="2407" y="3564"/>
                </a:lnTo>
                <a:lnTo>
                  <a:pt x="2415" y="3573"/>
                </a:lnTo>
                <a:lnTo>
                  <a:pt x="2414" y="3584"/>
                </a:lnTo>
                <a:cubicBezTo>
                  <a:pt x="2416" y="3591"/>
                  <a:pt x="2429" y="3595"/>
                  <a:pt x="2434" y="3596"/>
                </a:cubicBezTo>
                <a:cubicBezTo>
                  <a:pt x="2425" y="3612"/>
                  <a:pt x="2405" y="3616"/>
                  <a:pt x="2397" y="3633"/>
                </a:cubicBezTo>
                <a:cubicBezTo>
                  <a:pt x="2387" y="3667"/>
                  <a:pt x="2376" y="3713"/>
                  <a:pt x="2351" y="3717"/>
                </a:cubicBezTo>
                <a:lnTo>
                  <a:pt x="2346" y="3710"/>
                </a:lnTo>
                <a:lnTo>
                  <a:pt x="2346" y="3698"/>
                </a:lnTo>
                <a:cubicBezTo>
                  <a:pt x="2351" y="3691"/>
                  <a:pt x="2361" y="3676"/>
                  <a:pt x="2361" y="3663"/>
                </a:cubicBezTo>
                <a:cubicBezTo>
                  <a:pt x="2324" y="3714"/>
                  <a:pt x="2257" y="3704"/>
                  <a:pt x="2236" y="3794"/>
                </a:cubicBezTo>
                <a:cubicBezTo>
                  <a:pt x="2235" y="3785"/>
                  <a:pt x="2233" y="3766"/>
                  <a:pt x="2230" y="3759"/>
                </a:cubicBezTo>
                <a:lnTo>
                  <a:pt x="2224" y="3758"/>
                </a:lnTo>
                <a:lnTo>
                  <a:pt x="2214" y="3770"/>
                </a:lnTo>
                <a:lnTo>
                  <a:pt x="2212" y="3758"/>
                </a:lnTo>
                <a:cubicBezTo>
                  <a:pt x="2204" y="3753"/>
                  <a:pt x="2192" y="3755"/>
                  <a:pt x="2185" y="3764"/>
                </a:cubicBezTo>
                <a:cubicBezTo>
                  <a:pt x="2181" y="3804"/>
                  <a:pt x="2124" y="3789"/>
                  <a:pt x="2128" y="3837"/>
                </a:cubicBezTo>
                <a:cubicBezTo>
                  <a:pt x="2130" y="3846"/>
                  <a:pt x="2136" y="3849"/>
                  <a:pt x="2141" y="3847"/>
                </a:cubicBezTo>
                <a:lnTo>
                  <a:pt x="2133" y="3859"/>
                </a:lnTo>
                <a:cubicBezTo>
                  <a:pt x="2121" y="3861"/>
                  <a:pt x="2105" y="3855"/>
                  <a:pt x="2093" y="3856"/>
                </a:cubicBezTo>
                <a:lnTo>
                  <a:pt x="2105" y="3871"/>
                </a:lnTo>
                <a:cubicBezTo>
                  <a:pt x="2064" y="3868"/>
                  <a:pt x="2119" y="3804"/>
                  <a:pt x="2130" y="3790"/>
                </a:cubicBezTo>
                <a:cubicBezTo>
                  <a:pt x="2190" y="3730"/>
                  <a:pt x="2265" y="3737"/>
                  <a:pt x="2317" y="3646"/>
                </a:cubicBezTo>
                <a:lnTo>
                  <a:pt x="2317" y="3617"/>
                </a:lnTo>
                <a:lnTo>
                  <a:pt x="2312" y="3613"/>
                </a:lnTo>
                <a:cubicBezTo>
                  <a:pt x="2291" y="3663"/>
                  <a:pt x="2254" y="3599"/>
                  <a:pt x="2234" y="3653"/>
                </a:cubicBezTo>
                <a:cubicBezTo>
                  <a:pt x="2225" y="3695"/>
                  <a:pt x="2221" y="3666"/>
                  <a:pt x="2205" y="3678"/>
                </a:cubicBezTo>
                <a:cubicBezTo>
                  <a:pt x="2194" y="3690"/>
                  <a:pt x="2177" y="3712"/>
                  <a:pt x="2165" y="3714"/>
                </a:cubicBezTo>
                <a:cubicBezTo>
                  <a:pt x="2157" y="3717"/>
                  <a:pt x="2146" y="3706"/>
                  <a:pt x="2139" y="3718"/>
                </a:cubicBezTo>
                <a:cubicBezTo>
                  <a:pt x="2141" y="3717"/>
                  <a:pt x="2147" y="3723"/>
                  <a:pt x="2149" y="3724"/>
                </a:cubicBezTo>
                <a:cubicBezTo>
                  <a:pt x="2115" y="3712"/>
                  <a:pt x="2108" y="3774"/>
                  <a:pt x="2073" y="3768"/>
                </a:cubicBezTo>
                <a:lnTo>
                  <a:pt x="2042" y="3787"/>
                </a:lnTo>
                <a:cubicBezTo>
                  <a:pt x="2045" y="3779"/>
                  <a:pt x="2052" y="3761"/>
                  <a:pt x="2056" y="3755"/>
                </a:cubicBezTo>
                <a:lnTo>
                  <a:pt x="2056" y="3747"/>
                </a:lnTo>
                <a:cubicBezTo>
                  <a:pt x="2048" y="3740"/>
                  <a:pt x="2040" y="3725"/>
                  <a:pt x="2033" y="3719"/>
                </a:cubicBezTo>
                <a:cubicBezTo>
                  <a:pt x="2023" y="3720"/>
                  <a:pt x="2021" y="3739"/>
                  <a:pt x="2025" y="3751"/>
                </a:cubicBezTo>
                <a:cubicBezTo>
                  <a:pt x="2007" y="3754"/>
                  <a:pt x="1982" y="3739"/>
                  <a:pt x="1973" y="3778"/>
                </a:cubicBezTo>
                <a:cubicBezTo>
                  <a:pt x="1958" y="3773"/>
                  <a:pt x="1945" y="3785"/>
                  <a:pt x="1938" y="3810"/>
                </a:cubicBezTo>
                <a:cubicBezTo>
                  <a:pt x="1943" y="3818"/>
                  <a:pt x="1951" y="3824"/>
                  <a:pt x="1958" y="3824"/>
                </a:cubicBezTo>
                <a:cubicBezTo>
                  <a:pt x="1952" y="3829"/>
                  <a:pt x="1943" y="3827"/>
                  <a:pt x="1937" y="3834"/>
                </a:cubicBezTo>
                <a:cubicBezTo>
                  <a:pt x="1949" y="3854"/>
                  <a:pt x="1969" y="3856"/>
                  <a:pt x="1979" y="3881"/>
                </a:cubicBezTo>
                <a:cubicBezTo>
                  <a:pt x="1894" y="3847"/>
                  <a:pt x="1803" y="3812"/>
                  <a:pt x="1725" y="3740"/>
                </a:cubicBezTo>
                <a:cubicBezTo>
                  <a:pt x="1701" y="3733"/>
                  <a:pt x="1620" y="3729"/>
                  <a:pt x="1598" y="3720"/>
                </a:cubicBezTo>
                <a:lnTo>
                  <a:pt x="1554" y="3682"/>
                </a:lnTo>
                <a:cubicBezTo>
                  <a:pt x="1492" y="3566"/>
                  <a:pt x="1412" y="3713"/>
                  <a:pt x="1345" y="3623"/>
                </a:cubicBezTo>
                <a:cubicBezTo>
                  <a:pt x="1298" y="3600"/>
                  <a:pt x="1241" y="3632"/>
                  <a:pt x="1201" y="3575"/>
                </a:cubicBezTo>
                <a:cubicBezTo>
                  <a:pt x="1172" y="3596"/>
                  <a:pt x="1145" y="3534"/>
                  <a:pt x="1113" y="3543"/>
                </a:cubicBezTo>
                <a:cubicBezTo>
                  <a:pt x="1092" y="3544"/>
                  <a:pt x="1072" y="3561"/>
                  <a:pt x="1051" y="3542"/>
                </a:cubicBezTo>
                <a:cubicBezTo>
                  <a:pt x="1040" y="3540"/>
                  <a:pt x="1025" y="3557"/>
                  <a:pt x="1015" y="3561"/>
                </a:cubicBezTo>
                <a:cubicBezTo>
                  <a:pt x="1008" y="3563"/>
                  <a:pt x="980" y="3555"/>
                  <a:pt x="972" y="3553"/>
                </a:cubicBezTo>
                <a:cubicBezTo>
                  <a:pt x="976" y="3548"/>
                  <a:pt x="980" y="3538"/>
                  <a:pt x="982" y="3530"/>
                </a:cubicBezTo>
                <a:cubicBezTo>
                  <a:pt x="973" y="3530"/>
                  <a:pt x="957" y="3525"/>
                  <a:pt x="949" y="3519"/>
                </a:cubicBezTo>
                <a:lnTo>
                  <a:pt x="942" y="3504"/>
                </a:lnTo>
                <a:lnTo>
                  <a:pt x="954" y="3477"/>
                </a:lnTo>
                <a:cubicBezTo>
                  <a:pt x="939" y="3454"/>
                  <a:pt x="914" y="3466"/>
                  <a:pt x="895" y="3452"/>
                </a:cubicBezTo>
                <a:cubicBezTo>
                  <a:pt x="868" y="3462"/>
                  <a:pt x="827" y="3488"/>
                  <a:pt x="800" y="3460"/>
                </a:cubicBezTo>
                <a:lnTo>
                  <a:pt x="805" y="3447"/>
                </a:lnTo>
                <a:lnTo>
                  <a:pt x="805" y="3437"/>
                </a:lnTo>
                <a:cubicBezTo>
                  <a:pt x="770" y="3371"/>
                  <a:pt x="754" y="3515"/>
                  <a:pt x="719" y="3452"/>
                </a:cubicBezTo>
                <a:cubicBezTo>
                  <a:pt x="729" y="3445"/>
                  <a:pt x="745" y="3436"/>
                  <a:pt x="751" y="3416"/>
                </a:cubicBezTo>
                <a:cubicBezTo>
                  <a:pt x="740" y="3377"/>
                  <a:pt x="708" y="3398"/>
                  <a:pt x="693" y="3367"/>
                </a:cubicBezTo>
                <a:cubicBezTo>
                  <a:pt x="696" y="3363"/>
                  <a:pt x="700" y="3357"/>
                  <a:pt x="704" y="3356"/>
                </a:cubicBezTo>
                <a:cubicBezTo>
                  <a:pt x="673" y="3356"/>
                  <a:pt x="655" y="3428"/>
                  <a:pt x="630" y="3450"/>
                </a:cubicBezTo>
                <a:cubicBezTo>
                  <a:pt x="604" y="3482"/>
                  <a:pt x="560" y="3465"/>
                  <a:pt x="532" y="3490"/>
                </a:cubicBezTo>
                <a:lnTo>
                  <a:pt x="529" y="3489"/>
                </a:lnTo>
                <a:lnTo>
                  <a:pt x="527" y="3483"/>
                </a:lnTo>
                <a:cubicBezTo>
                  <a:pt x="528" y="3479"/>
                  <a:pt x="532" y="3479"/>
                  <a:pt x="533" y="3474"/>
                </a:cubicBezTo>
                <a:lnTo>
                  <a:pt x="531" y="3466"/>
                </a:lnTo>
                <a:lnTo>
                  <a:pt x="527" y="3464"/>
                </a:lnTo>
                <a:cubicBezTo>
                  <a:pt x="513" y="3471"/>
                  <a:pt x="493" y="3499"/>
                  <a:pt x="481" y="3514"/>
                </a:cubicBezTo>
                <a:cubicBezTo>
                  <a:pt x="490" y="3512"/>
                  <a:pt x="494" y="3529"/>
                  <a:pt x="501" y="3535"/>
                </a:cubicBezTo>
                <a:cubicBezTo>
                  <a:pt x="504" y="3539"/>
                  <a:pt x="519" y="3537"/>
                  <a:pt x="523" y="3537"/>
                </a:cubicBezTo>
                <a:lnTo>
                  <a:pt x="497" y="3544"/>
                </a:lnTo>
                <a:cubicBezTo>
                  <a:pt x="493" y="3556"/>
                  <a:pt x="494" y="3578"/>
                  <a:pt x="494" y="3591"/>
                </a:cubicBezTo>
                <a:cubicBezTo>
                  <a:pt x="493" y="3580"/>
                  <a:pt x="486" y="3576"/>
                  <a:pt x="480" y="3579"/>
                </a:cubicBezTo>
                <a:cubicBezTo>
                  <a:pt x="481" y="3574"/>
                  <a:pt x="486" y="3560"/>
                  <a:pt x="484" y="3554"/>
                </a:cubicBezTo>
                <a:lnTo>
                  <a:pt x="480" y="3549"/>
                </a:lnTo>
                <a:cubicBezTo>
                  <a:pt x="483" y="3544"/>
                  <a:pt x="486" y="3533"/>
                  <a:pt x="488" y="3528"/>
                </a:cubicBezTo>
                <a:lnTo>
                  <a:pt x="474" y="3526"/>
                </a:lnTo>
                <a:cubicBezTo>
                  <a:pt x="441" y="3573"/>
                  <a:pt x="402" y="3602"/>
                  <a:pt x="361" y="3618"/>
                </a:cubicBezTo>
                <a:lnTo>
                  <a:pt x="380" y="3596"/>
                </a:lnTo>
                <a:lnTo>
                  <a:pt x="375" y="3584"/>
                </a:lnTo>
                <a:lnTo>
                  <a:pt x="370" y="3585"/>
                </a:lnTo>
                <a:cubicBezTo>
                  <a:pt x="366" y="3594"/>
                  <a:pt x="304" y="3714"/>
                  <a:pt x="304" y="3721"/>
                </a:cubicBezTo>
                <a:cubicBezTo>
                  <a:pt x="293" y="3802"/>
                  <a:pt x="239" y="3836"/>
                  <a:pt x="198" y="3847"/>
                </a:cubicBezTo>
                <a:cubicBezTo>
                  <a:pt x="198" y="3847"/>
                  <a:pt x="112" y="3848"/>
                  <a:pt x="112" y="3848"/>
                </a:cubicBezTo>
                <a:cubicBezTo>
                  <a:pt x="115" y="3875"/>
                  <a:pt x="108" y="3910"/>
                  <a:pt x="98" y="3931"/>
                </a:cubicBezTo>
                <a:lnTo>
                  <a:pt x="86" y="3937"/>
                </a:lnTo>
                <a:lnTo>
                  <a:pt x="91" y="3927"/>
                </a:lnTo>
                <a:cubicBezTo>
                  <a:pt x="87" y="3929"/>
                  <a:pt x="81" y="3934"/>
                  <a:pt x="77" y="3939"/>
                </a:cubicBezTo>
                <a:cubicBezTo>
                  <a:pt x="132" y="3965"/>
                  <a:pt x="199" y="4025"/>
                  <a:pt x="241" y="4096"/>
                </a:cubicBezTo>
                <a:cubicBezTo>
                  <a:pt x="253" y="4170"/>
                  <a:pt x="299" y="4238"/>
                  <a:pt x="341" y="4187"/>
                </a:cubicBezTo>
                <a:lnTo>
                  <a:pt x="345" y="4201"/>
                </a:lnTo>
                <a:cubicBezTo>
                  <a:pt x="355" y="4202"/>
                  <a:pt x="380" y="4203"/>
                  <a:pt x="388" y="4215"/>
                </a:cubicBezTo>
                <a:cubicBezTo>
                  <a:pt x="364" y="4242"/>
                  <a:pt x="378" y="4309"/>
                  <a:pt x="405" y="4307"/>
                </a:cubicBezTo>
                <a:cubicBezTo>
                  <a:pt x="416" y="4295"/>
                  <a:pt x="428" y="4277"/>
                  <a:pt x="441" y="4290"/>
                </a:cubicBezTo>
                <a:cubicBezTo>
                  <a:pt x="447" y="4303"/>
                  <a:pt x="456" y="4295"/>
                  <a:pt x="464" y="4297"/>
                </a:cubicBezTo>
                <a:cubicBezTo>
                  <a:pt x="489" y="4328"/>
                  <a:pt x="457" y="4366"/>
                  <a:pt x="438" y="4346"/>
                </a:cubicBezTo>
                <a:cubicBezTo>
                  <a:pt x="431" y="4339"/>
                  <a:pt x="415" y="4322"/>
                  <a:pt x="407" y="4323"/>
                </a:cubicBezTo>
                <a:cubicBezTo>
                  <a:pt x="386" y="4340"/>
                  <a:pt x="360" y="4308"/>
                  <a:pt x="364" y="4266"/>
                </a:cubicBezTo>
                <a:cubicBezTo>
                  <a:pt x="356" y="4248"/>
                  <a:pt x="345" y="4201"/>
                  <a:pt x="330" y="4235"/>
                </a:cubicBezTo>
                <a:cubicBezTo>
                  <a:pt x="334" y="4280"/>
                  <a:pt x="376" y="4283"/>
                  <a:pt x="373" y="4343"/>
                </a:cubicBezTo>
                <a:lnTo>
                  <a:pt x="375" y="4347"/>
                </a:lnTo>
                <a:cubicBezTo>
                  <a:pt x="395" y="4351"/>
                  <a:pt x="425" y="4346"/>
                  <a:pt x="424" y="4397"/>
                </a:cubicBezTo>
                <a:cubicBezTo>
                  <a:pt x="418" y="4386"/>
                  <a:pt x="408" y="4379"/>
                  <a:pt x="400" y="4376"/>
                </a:cubicBezTo>
                <a:lnTo>
                  <a:pt x="393" y="4383"/>
                </a:lnTo>
                <a:cubicBezTo>
                  <a:pt x="380" y="4423"/>
                  <a:pt x="381" y="4444"/>
                  <a:pt x="351" y="4430"/>
                </a:cubicBezTo>
                <a:cubicBezTo>
                  <a:pt x="340" y="4432"/>
                  <a:pt x="329" y="4439"/>
                  <a:pt x="318" y="4426"/>
                </a:cubicBezTo>
                <a:cubicBezTo>
                  <a:pt x="290" y="4416"/>
                  <a:pt x="267" y="4445"/>
                  <a:pt x="246" y="4392"/>
                </a:cubicBezTo>
                <a:cubicBezTo>
                  <a:pt x="245" y="4383"/>
                  <a:pt x="248" y="4378"/>
                  <a:pt x="252" y="4373"/>
                </a:cubicBezTo>
                <a:cubicBezTo>
                  <a:pt x="249" y="4354"/>
                  <a:pt x="258" y="4332"/>
                  <a:pt x="257" y="4314"/>
                </a:cubicBezTo>
                <a:lnTo>
                  <a:pt x="252" y="4305"/>
                </a:lnTo>
                <a:cubicBezTo>
                  <a:pt x="257" y="4304"/>
                  <a:pt x="262" y="4303"/>
                  <a:pt x="267" y="4305"/>
                </a:cubicBezTo>
                <a:cubicBezTo>
                  <a:pt x="244" y="4271"/>
                  <a:pt x="206" y="4317"/>
                  <a:pt x="184" y="4334"/>
                </a:cubicBezTo>
                <a:cubicBezTo>
                  <a:pt x="169" y="4342"/>
                  <a:pt x="141" y="4348"/>
                  <a:pt x="136" y="4379"/>
                </a:cubicBezTo>
                <a:cubicBezTo>
                  <a:pt x="139" y="4387"/>
                  <a:pt x="147" y="4398"/>
                  <a:pt x="151" y="4403"/>
                </a:cubicBezTo>
                <a:cubicBezTo>
                  <a:pt x="117" y="4449"/>
                  <a:pt x="110" y="4348"/>
                  <a:pt x="63" y="4474"/>
                </a:cubicBezTo>
                <a:cubicBezTo>
                  <a:pt x="42" y="4483"/>
                  <a:pt x="29" y="4516"/>
                  <a:pt x="9" y="4532"/>
                </a:cubicBezTo>
                <a:cubicBezTo>
                  <a:pt x="9" y="4527"/>
                  <a:pt x="8" y="4520"/>
                  <a:pt x="8" y="4515"/>
                </a:cubicBezTo>
                <a:lnTo>
                  <a:pt x="0" y="4542"/>
                </a:lnTo>
                <a:cubicBezTo>
                  <a:pt x="23" y="4619"/>
                  <a:pt x="85" y="4595"/>
                  <a:pt x="117" y="4637"/>
                </a:cubicBezTo>
                <a:cubicBezTo>
                  <a:pt x="94" y="4621"/>
                  <a:pt x="96" y="4688"/>
                  <a:pt x="69" y="4663"/>
                </a:cubicBezTo>
                <a:cubicBezTo>
                  <a:pt x="86" y="4694"/>
                  <a:pt x="104" y="4719"/>
                  <a:pt x="97" y="4766"/>
                </a:cubicBezTo>
                <a:cubicBezTo>
                  <a:pt x="114" y="4814"/>
                  <a:pt x="159" y="4815"/>
                  <a:pt x="186" y="4822"/>
                </a:cubicBezTo>
                <a:cubicBezTo>
                  <a:pt x="222" y="4795"/>
                  <a:pt x="266" y="4775"/>
                  <a:pt x="297" y="4831"/>
                </a:cubicBezTo>
                <a:cubicBezTo>
                  <a:pt x="298" y="4826"/>
                  <a:pt x="301" y="4816"/>
                  <a:pt x="302" y="4810"/>
                </a:cubicBezTo>
                <a:lnTo>
                  <a:pt x="294" y="4805"/>
                </a:lnTo>
                <a:lnTo>
                  <a:pt x="289" y="4795"/>
                </a:lnTo>
                <a:lnTo>
                  <a:pt x="291" y="4787"/>
                </a:lnTo>
                <a:cubicBezTo>
                  <a:pt x="307" y="4783"/>
                  <a:pt x="311" y="4827"/>
                  <a:pt x="322" y="4841"/>
                </a:cubicBezTo>
                <a:cubicBezTo>
                  <a:pt x="341" y="4808"/>
                  <a:pt x="362" y="4740"/>
                  <a:pt x="393" y="4748"/>
                </a:cubicBezTo>
                <a:cubicBezTo>
                  <a:pt x="420" y="4705"/>
                  <a:pt x="435" y="4722"/>
                  <a:pt x="435" y="4785"/>
                </a:cubicBezTo>
                <a:cubicBezTo>
                  <a:pt x="428" y="4796"/>
                  <a:pt x="414" y="4808"/>
                  <a:pt x="405" y="4811"/>
                </a:cubicBezTo>
                <a:lnTo>
                  <a:pt x="396" y="4829"/>
                </a:lnTo>
                <a:cubicBezTo>
                  <a:pt x="433" y="4835"/>
                  <a:pt x="444" y="4942"/>
                  <a:pt x="433" y="4993"/>
                </a:cubicBezTo>
                <a:cubicBezTo>
                  <a:pt x="415" y="5025"/>
                  <a:pt x="373" y="5054"/>
                  <a:pt x="354" y="5016"/>
                </a:cubicBezTo>
                <a:cubicBezTo>
                  <a:pt x="330" y="5034"/>
                  <a:pt x="321" y="5109"/>
                  <a:pt x="290" y="5113"/>
                </a:cubicBezTo>
                <a:cubicBezTo>
                  <a:pt x="280" y="5109"/>
                  <a:pt x="269" y="5104"/>
                  <a:pt x="261" y="5119"/>
                </a:cubicBezTo>
                <a:cubicBezTo>
                  <a:pt x="263" y="5114"/>
                  <a:pt x="267" y="5107"/>
                  <a:pt x="268" y="5100"/>
                </a:cubicBezTo>
                <a:cubicBezTo>
                  <a:pt x="258" y="5070"/>
                  <a:pt x="225" y="5060"/>
                  <a:pt x="215" y="5095"/>
                </a:cubicBezTo>
                <a:cubicBezTo>
                  <a:pt x="216" y="5102"/>
                  <a:pt x="221" y="5109"/>
                  <a:pt x="222" y="5116"/>
                </a:cubicBezTo>
                <a:lnTo>
                  <a:pt x="207" y="5119"/>
                </a:lnTo>
                <a:cubicBezTo>
                  <a:pt x="194" y="5135"/>
                  <a:pt x="194" y="5169"/>
                  <a:pt x="197" y="5193"/>
                </a:cubicBezTo>
                <a:cubicBezTo>
                  <a:pt x="201" y="5187"/>
                  <a:pt x="206" y="5181"/>
                  <a:pt x="210" y="5177"/>
                </a:cubicBezTo>
                <a:cubicBezTo>
                  <a:pt x="208" y="5190"/>
                  <a:pt x="202" y="5200"/>
                  <a:pt x="194" y="5201"/>
                </a:cubicBezTo>
                <a:cubicBezTo>
                  <a:pt x="196" y="5205"/>
                  <a:pt x="197" y="5212"/>
                  <a:pt x="200" y="5216"/>
                </a:cubicBezTo>
                <a:lnTo>
                  <a:pt x="198" y="5218"/>
                </a:lnTo>
                <a:lnTo>
                  <a:pt x="177" y="5219"/>
                </a:lnTo>
                <a:lnTo>
                  <a:pt x="156" y="5250"/>
                </a:lnTo>
                <a:lnTo>
                  <a:pt x="142" y="5292"/>
                </a:lnTo>
                <a:lnTo>
                  <a:pt x="148" y="5328"/>
                </a:lnTo>
                <a:cubicBezTo>
                  <a:pt x="143" y="5330"/>
                  <a:pt x="124" y="5334"/>
                  <a:pt x="120" y="5341"/>
                </a:cubicBezTo>
                <a:cubicBezTo>
                  <a:pt x="122" y="5352"/>
                  <a:pt x="130" y="5358"/>
                  <a:pt x="136" y="5362"/>
                </a:cubicBezTo>
                <a:cubicBezTo>
                  <a:pt x="130" y="5368"/>
                  <a:pt x="122" y="5368"/>
                  <a:pt x="116" y="5373"/>
                </a:cubicBezTo>
                <a:cubicBezTo>
                  <a:pt x="115" y="5378"/>
                  <a:pt x="115" y="5388"/>
                  <a:pt x="116" y="5394"/>
                </a:cubicBezTo>
                <a:lnTo>
                  <a:pt x="118" y="5396"/>
                </a:lnTo>
                <a:cubicBezTo>
                  <a:pt x="123" y="5394"/>
                  <a:pt x="130" y="5391"/>
                  <a:pt x="134" y="5394"/>
                </a:cubicBezTo>
                <a:lnTo>
                  <a:pt x="136" y="5400"/>
                </a:lnTo>
                <a:cubicBezTo>
                  <a:pt x="135" y="5405"/>
                  <a:pt x="133" y="5410"/>
                  <a:pt x="133" y="5416"/>
                </a:cubicBezTo>
                <a:cubicBezTo>
                  <a:pt x="131" y="5421"/>
                  <a:pt x="131" y="5430"/>
                  <a:pt x="134" y="5434"/>
                </a:cubicBezTo>
                <a:cubicBezTo>
                  <a:pt x="149" y="5435"/>
                  <a:pt x="143" y="5466"/>
                  <a:pt x="151" y="5479"/>
                </a:cubicBezTo>
                <a:lnTo>
                  <a:pt x="159" y="5481"/>
                </a:lnTo>
                <a:cubicBezTo>
                  <a:pt x="160" y="5475"/>
                  <a:pt x="163" y="5460"/>
                  <a:pt x="164" y="5453"/>
                </a:cubicBezTo>
                <a:lnTo>
                  <a:pt x="170" y="5447"/>
                </a:lnTo>
                <a:cubicBezTo>
                  <a:pt x="168" y="5450"/>
                  <a:pt x="166" y="5457"/>
                  <a:pt x="164" y="5461"/>
                </a:cubicBezTo>
                <a:cubicBezTo>
                  <a:pt x="167" y="5469"/>
                  <a:pt x="174" y="5470"/>
                  <a:pt x="177" y="5462"/>
                </a:cubicBezTo>
                <a:lnTo>
                  <a:pt x="177" y="5474"/>
                </a:lnTo>
                <a:lnTo>
                  <a:pt x="181" y="5478"/>
                </a:lnTo>
                <a:cubicBezTo>
                  <a:pt x="184" y="5479"/>
                  <a:pt x="190" y="5479"/>
                  <a:pt x="193" y="5477"/>
                </a:cubicBezTo>
                <a:cubicBezTo>
                  <a:pt x="191" y="5484"/>
                  <a:pt x="177" y="5501"/>
                  <a:pt x="174" y="5506"/>
                </a:cubicBezTo>
                <a:cubicBezTo>
                  <a:pt x="202" y="5520"/>
                  <a:pt x="237" y="5539"/>
                  <a:pt x="264" y="5508"/>
                </a:cubicBezTo>
                <a:lnTo>
                  <a:pt x="270" y="5518"/>
                </a:lnTo>
                <a:cubicBezTo>
                  <a:pt x="265" y="5523"/>
                  <a:pt x="256" y="5522"/>
                  <a:pt x="251" y="5528"/>
                </a:cubicBezTo>
                <a:cubicBezTo>
                  <a:pt x="259" y="5531"/>
                  <a:pt x="273" y="5531"/>
                  <a:pt x="279" y="5544"/>
                </a:cubicBezTo>
                <a:lnTo>
                  <a:pt x="278" y="5557"/>
                </a:lnTo>
                <a:cubicBezTo>
                  <a:pt x="268" y="5579"/>
                  <a:pt x="255" y="5574"/>
                  <a:pt x="250" y="5548"/>
                </a:cubicBezTo>
                <a:lnTo>
                  <a:pt x="245" y="5545"/>
                </a:lnTo>
                <a:cubicBezTo>
                  <a:pt x="238" y="5550"/>
                  <a:pt x="229" y="5572"/>
                  <a:pt x="223" y="5579"/>
                </a:cubicBezTo>
                <a:lnTo>
                  <a:pt x="226" y="5557"/>
                </a:lnTo>
                <a:cubicBezTo>
                  <a:pt x="211" y="5486"/>
                  <a:pt x="177" y="5548"/>
                  <a:pt x="163" y="5588"/>
                </a:cubicBezTo>
                <a:cubicBezTo>
                  <a:pt x="171" y="5590"/>
                  <a:pt x="182" y="5586"/>
                  <a:pt x="182" y="5605"/>
                </a:cubicBezTo>
                <a:cubicBezTo>
                  <a:pt x="205" y="5635"/>
                  <a:pt x="229" y="5673"/>
                  <a:pt x="243" y="5718"/>
                </a:cubicBezTo>
                <a:cubicBezTo>
                  <a:pt x="264" y="5748"/>
                  <a:pt x="368" y="5694"/>
                  <a:pt x="325" y="5639"/>
                </a:cubicBezTo>
                <a:cubicBezTo>
                  <a:pt x="336" y="5620"/>
                  <a:pt x="345" y="5584"/>
                  <a:pt x="356" y="5564"/>
                </a:cubicBezTo>
                <a:lnTo>
                  <a:pt x="369" y="5561"/>
                </a:lnTo>
                <a:cubicBezTo>
                  <a:pt x="351" y="5584"/>
                  <a:pt x="331" y="5631"/>
                  <a:pt x="353" y="5663"/>
                </a:cubicBezTo>
                <a:cubicBezTo>
                  <a:pt x="353" y="5678"/>
                  <a:pt x="368" y="5734"/>
                  <a:pt x="372" y="5749"/>
                </a:cubicBezTo>
                <a:cubicBezTo>
                  <a:pt x="384" y="5787"/>
                  <a:pt x="342" y="5869"/>
                  <a:pt x="387" y="5854"/>
                </a:cubicBezTo>
                <a:cubicBezTo>
                  <a:pt x="368" y="5887"/>
                  <a:pt x="399" y="5913"/>
                  <a:pt x="357" y="5937"/>
                </a:cubicBezTo>
                <a:cubicBezTo>
                  <a:pt x="393" y="5961"/>
                  <a:pt x="407" y="5906"/>
                  <a:pt x="438" y="5894"/>
                </a:cubicBezTo>
                <a:cubicBezTo>
                  <a:pt x="463" y="5848"/>
                  <a:pt x="467" y="5884"/>
                  <a:pt x="491" y="5901"/>
                </a:cubicBezTo>
                <a:cubicBezTo>
                  <a:pt x="521" y="5866"/>
                  <a:pt x="528" y="5956"/>
                  <a:pt x="549" y="5977"/>
                </a:cubicBezTo>
                <a:lnTo>
                  <a:pt x="556" y="5976"/>
                </a:lnTo>
                <a:cubicBezTo>
                  <a:pt x="564" y="5958"/>
                  <a:pt x="557" y="5936"/>
                  <a:pt x="556" y="5917"/>
                </a:cubicBezTo>
                <a:cubicBezTo>
                  <a:pt x="557" y="5905"/>
                  <a:pt x="561" y="5891"/>
                  <a:pt x="558" y="5878"/>
                </a:cubicBezTo>
                <a:lnTo>
                  <a:pt x="564" y="5885"/>
                </a:lnTo>
                <a:cubicBezTo>
                  <a:pt x="575" y="5857"/>
                  <a:pt x="587" y="5851"/>
                  <a:pt x="602" y="5877"/>
                </a:cubicBezTo>
                <a:lnTo>
                  <a:pt x="584" y="5875"/>
                </a:lnTo>
                <a:lnTo>
                  <a:pt x="578" y="5881"/>
                </a:lnTo>
                <a:cubicBezTo>
                  <a:pt x="574" y="5999"/>
                  <a:pt x="662" y="5902"/>
                  <a:pt x="679" y="5849"/>
                </a:cubicBezTo>
                <a:cubicBezTo>
                  <a:pt x="675" y="5868"/>
                  <a:pt x="662" y="5901"/>
                  <a:pt x="668" y="5921"/>
                </a:cubicBezTo>
                <a:cubicBezTo>
                  <a:pt x="645" y="5939"/>
                  <a:pt x="616" y="6001"/>
                  <a:pt x="655" y="6018"/>
                </a:cubicBezTo>
                <a:cubicBezTo>
                  <a:pt x="626" y="6018"/>
                  <a:pt x="615" y="6118"/>
                  <a:pt x="639" y="6141"/>
                </a:cubicBezTo>
                <a:lnTo>
                  <a:pt x="633" y="6145"/>
                </a:lnTo>
                <a:cubicBezTo>
                  <a:pt x="611" y="6115"/>
                  <a:pt x="562" y="6213"/>
                  <a:pt x="565" y="6252"/>
                </a:cubicBezTo>
                <a:lnTo>
                  <a:pt x="566" y="6255"/>
                </a:lnTo>
                <a:lnTo>
                  <a:pt x="565" y="6257"/>
                </a:lnTo>
                <a:cubicBezTo>
                  <a:pt x="559" y="6262"/>
                  <a:pt x="552" y="6258"/>
                  <a:pt x="552" y="6246"/>
                </a:cubicBezTo>
                <a:cubicBezTo>
                  <a:pt x="523" y="6292"/>
                  <a:pt x="461" y="6299"/>
                  <a:pt x="455" y="6379"/>
                </a:cubicBezTo>
                <a:cubicBezTo>
                  <a:pt x="457" y="6383"/>
                  <a:pt x="461" y="6386"/>
                  <a:pt x="463" y="6387"/>
                </a:cubicBezTo>
                <a:lnTo>
                  <a:pt x="468" y="6398"/>
                </a:lnTo>
                <a:lnTo>
                  <a:pt x="468" y="6407"/>
                </a:lnTo>
                <a:cubicBezTo>
                  <a:pt x="460" y="6408"/>
                  <a:pt x="451" y="6393"/>
                  <a:pt x="443" y="6398"/>
                </a:cubicBezTo>
                <a:lnTo>
                  <a:pt x="441" y="6402"/>
                </a:lnTo>
                <a:lnTo>
                  <a:pt x="441" y="6413"/>
                </a:lnTo>
                <a:lnTo>
                  <a:pt x="439" y="6415"/>
                </a:lnTo>
                <a:cubicBezTo>
                  <a:pt x="432" y="6412"/>
                  <a:pt x="422" y="6396"/>
                  <a:pt x="431" y="6384"/>
                </a:cubicBezTo>
                <a:cubicBezTo>
                  <a:pt x="425" y="6382"/>
                  <a:pt x="417" y="6386"/>
                  <a:pt x="413" y="6381"/>
                </a:cubicBezTo>
                <a:lnTo>
                  <a:pt x="415" y="6376"/>
                </a:lnTo>
                <a:cubicBezTo>
                  <a:pt x="371" y="6370"/>
                  <a:pt x="338" y="6489"/>
                  <a:pt x="301" y="6500"/>
                </a:cubicBezTo>
                <a:cubicBezTo>
                  <a:pt x="297" y="6503"/>
                  <a:pt x="291" y="6512"/>
                  <a:pt x="289" y="6521"/>
                </a:cubicBezTo>
                <a:cubicBezTo>
                  <a:pt x="284" y="6507"/>
                  <a:pt x="278" y="6493"/>
                  <a:pt x="268" y="6496"/>
                </a:cubicBezTo>
                <a:cubicBezTo>
                  <a:pt x="253" y="6498"/>
                  <a:pt x="242" y="6523"/>
                  <a:pt x="226" y="6519"/>
                </a:cubicBezTo>
                <a:cubicBezTo>
                  <a:pt x="216" y="6525"/>
                  <a:pt x="204" y="6560"/>
                  <a:pt x="198" y="6576"/>
                </a:cubicBezTo>
                <a:lnTo>
                  <a:pt x="205" y="6600"/>
                </a:lnTo>
                <a:cubicBezTo>
                  <a:pt x="220" y="6603"/>
                  <a:pt x="237" y="6565"/>
                  <a:pt x="251" y="6563"/>
                </a:cubicBezTo>
                <a:cubicBezTo>
                  <a:pt x="271" y="6574"/>
                  <a:pt x="290" y="6543"/>
                  <a:pt x="308" y="6556"/>
                </a:cubicBezTo>
                <a:cubicBezTo>
                  <a:pt x="307" y="6553"/>
                  <a:pt x="305" y="6548"/>
                  <a:pt x="303" y="6547"/>
                </a:cubicBezTo>
                <a:cubicBezTo>
                  <a:pt x="300" y="6545"/>
                  <a:pt x="299" y="6539"/>
                  <a:pt x="297" y="6536"/>
                </a:cubicBezTo>
                <a:cubicBezTo>
                  <a:pt x="297" y="6531"/>
                  <a:pt x="299" y="6526"/>
                  <a:pt x="298" y="6521"/>
                </a:cubicBezTo>
                <a:cubicBezTo>
                  <a:pt x="319" y="6543"/>
                  <a:pt x="329" y="6542"/>
                  <a:pt x="329" y="6493"/>
                </a:cubicBezTo>
                <a:cubicBezTo>
                  <a:pt x="335" y="6495"/>
                  <a:pt x="343" y="6506"/>
                  <a:pt x="338" y="6519"/>
                </a:cubicBezTo>
                <a:cubicBezTo>
                  <a:pt x="365" y="6527"/>
                  <a:pt x="379" y="6469"/>
                  <a:pt x="393" y="6438"/>
                </a:cubicBezTo>
                <a:lnTo>
                  <a:pt x="402" y="6434"/>
                </a:lnTo>
                <a:lnTo>
                  <a:pt x="414" y="6448"/>
                </a:lnTo>
                <a:lnTo>
                  <a:pt x="403" y="6447"/>
                </a:lnTo>
                <a:lnTo>
                  <a:pt x="398" y="6459"/>
                </a:lnTo>
                <a:lnTo>
                  <a:pt x="401" y="6471"/>
                </a:lnTo>
                <a:cubicBezTo>
                  <a:pt x="417" y="6480"/>
                  <a:pt x="427" y="6445"/>
                  <a:pt x="442" y="6454"/>
                </a:cubicBezTo>
                <a:cubicBezTo>
                  <a:pt x="446" y="6448"/>
                  <a:pt x="452" y="6446"/>
                  <a:pt x="457" y="6447"/>
                </a:cubicBezTo>
                <a:cubicBezTo>
                  <a:pt x="464" y="6429"/>
                  <a:pt x="486" y="6412"/>
                  <a:pt x="497" y="6404"/>
                </a:cubicBezTo>
                <a:lnTo>
                  <a:pt x="502" y="6406"/>
                </a:lnTo>
                <a:cubicBezTo>
                  <a:pt x="505" y="6412"/>
                  <a:pt x="506" y="6427"/>
                  <a:pt x="507" y="6435"/>
                </a:cubicBezTo>
                <a:cubicBezTo>
                  <a:pt x="520" y="6383"/>
                  <a:pt x="557" y="6397"/>
                  <a:pt x="574" y="6352"/>
                </a:cubicBezTo>
                <a:lnTo>
                  <a:pt x="573" y="6355"/>
                </a:lnTo>
                <a:cubicBezTo>
                  <a:pt x="577" y="6375"/>
                  <a:pt x="586" y="6355"/>
                  <a:pt x="590" y="6348"/>
                </a:cubicBezTo>
                <a:cubicBezTo>
                  <a:pt x="588" y="6336"/>
                  <a:pt x="580" y="6328"/>
                  <a:pt x="573" y="6331"/>
                </a:cubicBezTo>
                <a:cubicBezTo>
                  <a:pt x="580" y="6309"/>
                  <a:pt x="599" y="6303"/>
                  <a:pt x="611" y="6298"/>
                </a:cubicBezTo>
                <a:lnTo>
                  <a:pt x="602" y="6294"/>
                </a:lnTo>
                <a:cubicBezTo>
                  <a:pt x="630" y="6269"/>
                  <a:pt x="677" y="6247"/>
                  <a:pt x="700" y="6203"/>
                </a:cubicBezTo>
                <a:cubicBezTo>
                  <a:pt x="698" y="6128"/>
                  <a:pt x="718" y="6175"/>
                  <a:pt x="725" y="6137"/>
                </a:cubicBezTo>
                <a:cubicBezTo>
                  <a:pt x="757" y="6122"/>
                  <a:pt x="777" y="6045"/>
                  <a:pt x="811" y="6043"/>
                </a:cubicBezTo>
                <a:lnTo>
                  <a:pt x="812" y="6041"/>
                </a:lnTo>
                <a:lnTo>
                  <a:pt x="813" y="6034"/>
                </a:lnTo>
                <a:lnTo>
                  <a:pt x="813" y="6031"/>
                </a:lnTo>
                <a:cubicBezTo>
                  <a:pt x="823" y="6028"/>
                  <a:pt x="836" y="6023"/>
                  <a:pt x="835" y="6001"/>
                </a:cubicBezTo>
                <a:cubicBezTo>
                  <a:pt x="834" y="6001"/>
                  <a:pt x="831" y="5999"/>
                  <a:pt x="830" y="5999"/>
                </a:cubicBezTo>
                <a:cubicBezTo>
                  <a:pt x="864" y="5938"/>
                  <a:pt x="927" y="5885"/>
                  <a:pt x="842" y="5852"/>
                </a:cubicBezTo>
                <a:cubicBezTo>
                  <a:pt x="829" y="5816"/>
                  <a:pt x="860" y="5782"/>
                  <a:pt x="872" y="5761"/>
                </a:cubicBezTo>
                <a:lnTo>
                  <a:pt x="867" y="5757"/>
                </a:lnTo>
                <a:cubicBezTo>
                  <a:pt x="872" y="5750"/>
                  <a:pt x="878" y="5741"/>
                  <a:pt x="884" y="5740"/>
                </a:cubicBezTo>
                <a:lnTo>
                  <a:pt x="885" y="5752"/>
                </a:lnTo>
                <a:cubicBezTo>
                  <a:pt x="891" y="5752"/>
                  <a:pt x="900" y="5745"/>
                  <a:pt x="904" y="5737"/>
                </a:cubicBezTo>
                <a:lnTo>
                  <a:pt x="905" y="5724"/>
                </a:lnTo>
                <a:lnTo>
                  <a:pt x="895" y="5720"/>
                </a:lnTo>
                <a:cubicBezTo>
                  <a:pt x="931" y="5710"/>
                  <a:pt x="944" y="5669"/>
                  <a:pt x="906" y="5636"/>
                </a:cubicBezTo>
                <a:cubicBezTo>
                  <a:pt x="963" y="5659"/>
                  <a:pt x="936" y="5586"/>
                  <a:pt x="983" y="5547"/>
                </a:cubicBezTo>
                <a:cubicBezTo>
                  <a:pt x="977" y="5492"/>
                  <a:pt x="1026" y="5480"/>
                  <a:pt x="1043" y="5448"/>
                </a:cubicBezTo>
                <a:cubicBezTo>
                  <a:pt x="1046" y="5444"/>
                  <a:pt x="1052" y="5438"/>
                  <a:pt x="1056" y="5441"/>
                </a:cubicBezTo>
                <a:cubicBezTo>
                  <a:pt x="1084" y="5478"/>
                  <a:pt x="1102" y="5392"/>
                  <a:pt x="1129" y="5403"/>
                </a:cubicBezTo>
                <a:cubicBezTo>
                  <a:pt x="1111" y="5415"/>
                  <a:pt x="1099" y="5444"/>
                  <a:pt x="1086" y="5466"/>
                </a:cubicBezTo>
                <a:cubicBezTo>
                  <a:pt x="1099" y="5495"/>
                  <a:pt x="1121" y="5504"/>
                  <a:pt x="1140" y="5513"/>
                </a:cubicBezTo>
                <a:lnTo>
                  <a:pt x="1144" y="5523"/>
                </a:lnTo>
                <a:cubicBezTo>
                  <a:pt x="1132" y="5522"/>
                  <a:pt x="1114" y="5508"/>
                  <a:pt x="1102" y="5507"/>
                </a:cubicBezTo>
                <a:cubicBezTo>
                  <a:pt x="1089" y="5515"/>
                  <a:pt x="1078" y="5512"/>
                  <a:pt x="1068" y="5494"/>
                </a:cubicBezTo>
                <a:cubicBezTo>
                  <a:pt x="1049" y="5496"/>
                  <a:pt x="1034" y="5534"/>
                  <a:pt x="1016" y="5543"/>
                </a:cubicBezTo>
                <a:cubicBezTo>
                  <a:pt x="1002" y="5561"/>
                  <a:pt x="1009" y="5599"/>
                  <a:pt x="1007" y="5625"/>
                </a:cubicBezTo>
                <a:cubicBezTo>
                  <a:pt x="1003" y="5666"/>
                  <a:pt x="972" y="5697"/>
                  <a:pt x="981" y="5742"/>
                </a:cubicBezTo>
                <a:cubicBezTo>
                  <a:pt x="992" y="5766"/>
                  <a:pt x="1009" y="5747"/>
                  <a:pt x="1019" y="5732"/>
                </a:cubicBezTo>
                <a:lnTo>
                  <a:pt x="1026" y="5733"/>
                </a:lnTo>
                <a:cubicBezTo>
                  <a:pt x="1016" y="5774"/>
                  <a:pt x="991" y="5786"/>
                  <a:pt x="972" y="5808"/>
                </a:cubicBezTo>
                <a:lnTo>
                  <a:pt x="971" y="5823"/>
                </a:lnTo>
                <a:lnTo>
                  <a:pt x="975" y="5833"/>
                </a:lnTo>
                <a:cubicBezTo>
                  <a:pt x="987" y="5839"/>
                  <a:pt x="1004" y="5834"/>
                  <a:pt x="1016" y="5829"/>
                </a:cubicBezTo>
                <a:lnTo>
                  <a:pt x="1017" y="5821"/>
                </a:lnTo>
                <a:cubicBezTo>
                  <a:pt x="1021" y="5821"/>
                  <a:pt x="1027" y="5829"/>
                  <a:pt x="1032" y="5828"/>
                </a:cubicBezTo>
                <a:cubicBezTo>
                  <a:pt x="1039" y="5811"/>
                  <a:pt x="1047" y="5789"/>
                  <a:pt x="1055" y="5772"/>
                </a:cubicBezTo>
                <a:cubicBezTo>
                  <a:pt x="1063" y="5770"/>
                  <a:pt x="1084" y="5764"/>
                  <a:pt x="1091" y="5753"/>
                </a:cubicBezTo>
                <a:lnTo>
                  <a:pt x="1088" y="5732"/>
                </a:lnTo>
                <a:cubicBezTo>
                  <a:pt x="1090" y="5732"/>
                  <a:pt x="1097" y="5734"/>
                  <a:pt x="1099" y="5736"/>
                </a:cubicBezTo>
                <a:lnTo>
                  <a:pt x="1102" y="5735"/>
                </a:lnTo>
                <a:cubicBezTo>
                  <a:pt x="1102" y="5725"/>
                  <a:pt x="1103" y="5713"/>
                  <a:pt x="1106" y="5705"/>
                </a:cubicBezTo>
                <a:cubicBezTo>
                  <a:pt x="1108" y="5709"/>
                  <a:pt x="1111" y="5729"/>
                  <a:pt x="1112" y="5734"/>
                </a:cubicBezTo>
                <a:cubicBezTo>
                  <a:pt x="1114" y="5723"/>
                  <a:pt x="1124" y="5681"/>
                  <a:pt x="1125" y="5670"/>
                </a:cubicBezTo>
                <a:cubicBezTo>
                  <a:pt x="1127" y="5686"/>
                  <a:pt x="1136" y="5690"/>
                  <a:pt x="1144" y="5689"/>
                </a:cubicBezTo>
                <a:cubicBezTo>
                  <a:pt x="1155" y="5697"/>
                  <a:pt x="1171" y="5702"/>
                  <a:pt x="1182" y="5694"/>
                </a:cubicBezTo>
                <a:cubicBezTo>
                  <a:pt x="1184" y="5688"/>
                  <a:pt x="1197" y="5661"/>
                  <a:pt x="1196" y="5653"/>
                </a:cubicBezTo>
                <a:cubicBezTo>
                  <a:pt x="1196" y="5647"/>
                  <a:pt x="1195" y="5630"/>
                  <a:pt x="1197" y="5623"/>
                </a:cubicBezTo>
                <a:cubicBezTo>
                  <a:pt x="1199" y="5615"/>
                  <a:pt x="1208" y="5611"/>
                  <a:pt x="1211" y="5602"/>
                </a:cubicBezTo>
                <a:lnTo>
                  <a:pt x="1208" y="5587"/>
                </a:lnTo>
                <a:cubicBezTo>
                  <a:pt x="1196" y="5583"/>
                  <a:pt x="1181" y="5590"/>
                  <a:pt x="1171" y="5598"/>
                </a:cubicBezTo>
                <a:cubicBezTo>
                  <a:pt x="1177" y="5581"/>
                  <a:pt x="1192" y="5590"/>
                  <a:pt x="1194" y="5566"/>
                </a:cubicBezTo>
                <a:lnTo>
                  <a:pt x="1192" y="5559"/>
                </a:lnTo>
                <a:cubicBezTo>
                  <a:pt x="1187" y="5554"/>
                  <a:pt x="1181" y="5545"/>
                  <a:pt x="1178" y="5535"/>
                </a:cubicBezTo>
                <a:lnTo>
                  <a:pt x="1179" y="5533"/>
                </a:lnTo>
                <a:cubicBezTo>
                  <a:pt x="1188" y="5532"/>
                  <a:pt x="1195" y="5516"/>
                  <a:pt x="1196" y="5500"/>
                </a:cubicBezTo>
                <a:lnTo>
                  <a:pt x="1193" y="5492"/>
                </a:lnTo>
                <a:lnTo>
                  <a:pt x="1185" y="5496"/>
                </a:lnTo>
                <a:cubicBezTo>
                  <a:pt x="1194" y="5480"/>
                  <a:pt x="1211" y="5480"/>
                  <a:pt x="1224" y="5457"/>
                </a:cubicBezTo>
                <a:cubicBezTo>
                  <a:pt x="1202" y="5493"/>
                  <a:pt x="1213" y="5556"/>
                  <a:pt x="1235" y="5500"/>
                </a:cubicBezTo>
                <a:cubicBezTo>
                  <a:pt x="1261" y="5532"/>
                  <a:pt x="1287" y="5460"/>
                  <a:pt x="1312" y="5477"/>
                </a:cubicBezTo>
                <a:cubicBezTo>
                  <a:pt x="1291" y="5478"/>
                  <a:pt x="1282" y="5527"/>
                  <a:pt x="1306" y="5535"/>
                </a:cubicBezTo>
                <a:cubicBezTo>
                  <a:pt x="1303" y="5539"/>
                  <a:pt x="1299" y="5548"/>
                  <a:pt x="1295" y="5551"/>
                </a:cubicBezTo>
                <a:lnTo>
                  <a:pt x="1300" y="5555"/>
                </a:lnTo>
                <a:cubicBezTo>
                  <a:pt x="1308" y="5547"/>
                  <a:pt x="1318" y="5547"/>
                  <a:pt x="1323" y="5563"/>
                </a:cubicBezTo>
                <a:cubicBezTo>
                  <a:pt x="1328" y="5570"/>
                  <a:pt x="1344" y="5567"/>
                  <a:pt x="1350" y="5567"/>
                </a:cubicBezTo>
                <a:cubicBezTo>
                  <a:pt x="1347" y="5580"/>
                  <a:pt x="1341" y="5592"/>
                  <a:pt x="1336" y="5600"/>
                </a:cubicBezTo>
                <a:cubicBezTo>
                  <a:pt x="1377" y="5632"/>
                  <a:pt x="1380" y="5616"/>
                  <a:pt x="1409" y="5564"/>
                </a:cubicBezTo>
                <a:cubicBezTo>
                  <a:pt x="1379" y="5630"/>
                  <a:pt x="1416" y="5647"/>
                  <a:pt x="1443" y="5672"/>
                </a:cubicBezTo>
                <a:lnTo>
                  <a:pt x="1441" y="5681"/>
                </a:lnTo>
                <a:lnTo>
                  <a:pt x="1448" y="5689"/>
                </a:lnTo>
                <a:cubicBezTo>
                  <a:pt x="1498" y="5664"/>
                  <a:pt x="1550" y="5680"/>
                  <a:pt x="1599" y="5691"/>
                </a:cubicBezTo>
                <a:lnTo>
                  <a:pt x="1607" y="5668"/>
                </a:lnTo>
                <a:cubicBezTo>
                  <a:pt x="1615" y="5677"/>
                  <a:pt x="1614" y="5699"/>
                  <a:pt x="1607" y="5709"/>
                </a:cubicBezTo>
                <a:cubicBezTo>
                  <a:pt x="1645" y="5759"/>
                  <a:pt x="1689" y="5746"/>
                  <a:pt x="1720" y="5687"/>
                </a:cubicBezTo>
                <a:cubicBezTo>
                  <a:pt x="1731" y="5691"/>
                  <a:pt x="1741" y="5716"/>
                  <a:pt x="1752" y="5721"/>
                </a:cubicBezTo>
                <a:lnTo>
                  <a:pt x="1743" y="5722"/>
                </a:lnTo>
                <a:lnTo>
                  <a:pt x="1738" y="5729"/>
                </a:lnTo>
                <a:lnTo>
                  <a:pt x="1734" y="5762"/>
                </a:lnTo>
                <a:cubicBezTo>
                  <a:pt x="1733" y="5748"/>
                  <a:pt x="1730" y="5710"/>
                  <a:pt x="1725" y="5698"/>
                </a:cubicBezTo>
                <a:lnTo>
                  <a:pt x="1718" y="5706"/>
                </a:lnTo>
                <a:cubicBezTo>
                  <a:pt x="1717" y="5739"/>
                  <a:pt x="1727" y="5756"/>
                  <a:pt x="1703" y="5774"/>
                </a:cubicBezTo>
                <a:cubicBezTo>
                  <a:pt x="1724" y="5807"/>
                  <a:pt x="1754" y="5835"/>
                  <a:pt x="1781" y="5843"/>
                </a:cubicBezTo>
                <a:cubicBezTo>
                  <a:pt x="1780" y="5845"/>
                  <a:pt x="1779" y="5849"/>
                  <a:pt x="1778" y="5850"/>
                </a:cubicBezTo>
                <a:cubicBezTo>
                  <a:pt x="1824" y="5876"/>
                  <a:pt x="1860" y="6036"/>
                  <a:pt x="1912" y="5992"/>
                </a:cubicBezTo>
                <a:cubicBezTo>
                  <a:pt x="1942" y="5995"/>
                  <a:pt x="1925" y="5932"/>
                  <a:pt x="1903" y="5942"/>
                </a:cubicBezTo>
                <a:lnTo>
                  <a:pt x="1905" y="5925"/>
                </a:lnTo>
                <a:cubicBezTo>
                  <a:pt x="1897" y="5908"/>
                  <a:pt x="1881" y="5895"/>
                  <a:pt x="1869" y="5896"/>
                </a:cubicBezTo>
                <a:cubicBezTo>
                  <a:pt x="1874" y="5890"/>
                  <a:pt x="1876" y="5877"/>
                  <a:pt x="1873" y="5867"/>
                </a:cubicBezTo>
                <a:cubicBezTo>
                  <a:pt x="1880" y="5874"/>
                  <a:pt x="1892" y="5878"/>
                  <a:pt x="1899" y="5885"/>
                </a:cubicBezTo>
                <a:cubicBezTo>
                  <a:pt x="1906" y="5898"/>
                  <a:pt x="1911" y="5914"/>
                  <a:pt x="1922" y="5911"/>
                </a:cubicBezTo>
                <a:cubicBezTo>
                  <a:pt x="1926" y="5898"/>
                  <a:pt x="1922" y="5879"/>
                  <a:pt x="1923" y="5865"/>
                </a:cubicBezTo>
                <a:cubicBezTo>
                  <a:pt x="1928" y="5881"/>
                  <a:pt x="1932" y="5896"/>
                  <a:pt x="1943" y="5892"/>
                </a:cubicBezTo>
                <a:cubicBezTo>
                  <a:pt x="1941" y="5895"/>
                  <a:pt x="1934" y="5901"/>
                  <a:pt x="1932" y="5905"/>
                </a:cubicBezTo>
                <a:cubicBezTo>
                  <a:pt x="1934" y="5930"/>
                  <a:pt x="1943" y="5949"/>
                  <a:pt x="1938" y="5975"/>
                </a:cubicBezTo>
                <a:lnTo>
                  <a:pt x="1943" y="5981"/>
                </a:lnTo>
                <a:cubicBezTo>
                  <a:pt x="1948" y="5981"/>
                  <a:pt x="1956" y="5978"/>
                  <a:pt x="1962" y="5982"/>
                </a:cubicBezTo>
                <a:cubicBezTo>
                  <a:pt x="1969" y="5990"/>
                  <a:pt x="1973" y="6009"/>
                  <a:pt x="1982" y="6010"/>
                </a:cubicBezTo>
                <a:lnTo>
                  <a:pt x="1989" y="6001"/>
                </a:lnTo>
                <a:cubicBezTo>
                  <a:pt x="1984" y="5950"/>
                  <a:pt x="1976" y="5884"/>
                  <a:pt x="1962" y="5837"/>
                </a:cubicBezTo>
                <a:cubicBezTo>
                  <a:pt x="1963" y="5836"/>
                  <a:pt x="1967" y="5836"/>
                  <a:pt x="1968" y="5836"/>
                </a:cubicBezTo>
                <a:cubicBezTo>
                  <a:pt x="1967" y="5831"/>
                  <a:pt x="1966" y="5822"/>
                  <a:pt x="1964" y="5817"/>
                </a:cubicBezTo>
                <a:cubicBezTo>
                  <a:pt x="1969" y="5815"/>
                  <a:pt x="1971" y="5806"/>
                  <a:pt x="1971" y="5797"/>
                </a:cubicBezTo>
                <a:cubicBezTo>
                  <a:pt x="1978" y="5873"/>
                  <a:pt x="1995" y="5976"/>
                  <a:pt x="2037" y="6009"/>
                </a:cubicBezTo>
                <a:lnTo>
                  <a:pt x="2044" y="6003"/>
                </a:lnTo>
                <a:cubicBezTo>
                  <a:pt x="2047" y="5993"/>
                  <a:pt x="2054" y="5966"/>
                  <a:pt x="2060" y="5960"/>
                </a:cubicBezTo>
                <a:cubicBezTo>
                  <a:pt x="2044" y="5996"/>
                  <a:pt x="2051" y="6062"/>
                  <a:pt x="2075" y="6079"/>
                </a:cubicBezTo>
                <a:cubicBezTo>
                  <a:pt x="2080" y="6060"/>
                  <a:pt x="2093" y="6069"/>
                  <a:pt x="2101" y="6074"/>
                </a:cubicBezTo>
                <a:cubicBezTo>
                  <a:pt x="2096" y="6076"/>
                  <a:pt x="2089" y="6072"/>
                  <a:pt x="2084" y="6075"/>
                </a:cubicBezTo>
                <a:lnTo>
                  <a:pt x="2081" y="6086"/>
                </a:lnTo>
                <a:cubicBezTo>
                  <a:pt x="2083" y="6105"/>
                  <a:pt x="2098" y="6119"/>
                  <a:pt x="2106" y="6130"/>
                </a:cubicBezTo>
                <a:cubicBezTo>
                  <a:pt x="2098" y="6127"/>
                  <a:pt x="2086" y="6105"/>
                  <a:pt x="2077" y="6107"/>
                </a:cubicBezTo>
                <a:cubicBezTo>
                  <a:pt x="2076" y="6135"/>
                  <a:pt x="2090" y="6166"/>
                  <a:pt x="2087" y="6196"/>
                </a:cubicBezTo>
                <a:cubicBezTo>
                  <a:pt x="2094" y="6213"/>
                  <a:pt x="2111" y="6212"/>
                  <a:pt x="2121" y="6220"/>
                </a:cubicBezTo>
                <a:lnTo>
                  <a:pt x="2122" y="6224"/>
                </a:lnTo>
                <a:cubicBezTo>
                  <a:pt x="2120" y="6246"/>
                  <a:pt x="2137" y="6253"/>
                  <a:pt x="2144" y="6264"/>
                </a:cubicBezTo>
                <a:lnTo>
                  <a:pt x="2144" y="6266"/>
                </a:lnTo>
                <a:cubicBezTo>
                  <a:pt x="2155" y="6304"/>
                  <a:pt x="2176" y="6342"/>
                  <a:pt x="2201" y="6347"/>
                </a:cubicBezTo>
                <a:cubicBezTo>
                  <a:pt x="2183" y="6349"/>
                  <a:pt x="2174" y="6375"/>
                  <a:pt x="2168" y="6402"/>
                </a:cubicBezTo>
                <a:cubicBezTo>
                  <a:pt x="2157" y="6416"/>
                  <a:pt x="2161" y="6447"/>
                  <a:pt x="2175" y="6449"/>
                </a:cubicBezTo>
                <a:lnTo>
                  <a:pt x="2180" y="6440"/>
                </a:lnTo>
                <a:cubicBezTo>
                  <a:pt x="2180" y="6386"/>
                  <a:pt x="2208" y="6377"/>
                  <a:pt x="2232" y="6364"/>
                </a:cubicBezTo>
                <a:lnTo>
                  <a:pt x="2226" y="6378"/>
                </a:lnTo>
                <a:cubicBezTo>
                  <a:pt x="2235" y="6409"/>
                  <a:pt x="2242" y="6439"/>
                  <a:pt x="2242" y="6474"/>
                </a:cubicBezTo>
                <a:lnTo>
                  <a:pt x="2249" y="6482"/>
                </a:lnTo>
                <a:cubicBezTo>
                  <a:pt x="2246" y="6487"/>
                  <a:pt x="2239" y="6496"/>
                  <a:pt x="2236" y="6498"/>
                </a:cubicBezTo>
                <a:cubicBezTo>
                  <a:pt x="2223" y="6554"/>
                  <a:pt x="2279" y="6602"/>
                  <a:pt x="2281" y="6527"/>
                </a:cubicBezTo>
                <a:cubicBezTo>
                  <a:pt x="2295" y="6484"/>
                  <a:pt x="2280" y="6435"/>
                  <a:pt x="2293" y="6394"/>
                </a:cubicBezTo>
                <a:cubicBezTo>
                  <a:pt x="2281" y="6433"/>
                  <a:pt x="2302" y="6476"/>
                  <a:pt x="2289" y="6512"/>
                </a:cubicBezTo>
                <a:lnTo>
                  <a:pt x="2291" y="6522"/>
                </a:lnTo>
                <a:cubicBezTo>
                  <a:pt x="2301" y="6502"/>
                  <a:pt x="2305" y="6471"/>
                  <a:pt x="2307" y="6445"/>
                </a:cubicBezTo>
                <a:cubicBezTo>
                  <a:pt x="2307" y="6458"/>
                  <a:pt x="2314" y="6468"/>
                  <a:pt x="2320" y="6460"/>
                </a:cubicBezTo>
                <a:cubicBezTo>
                  <a:pt x="2295" y="6519"/>
                  <a:pt x="2224" y="6680"/>
                  <a:pt x="2316" y="6652"/>
                </a:cubicBezTo>
                <a:cubicBezTo>
                  <a:pt x="2310" y="6660"/>
                  <a:pt x="2296" y="6662"/>
                  <a:pt x="2290" y="6671"/>
                </a:cubicBezTo>
                <a:cubicBezTo>
                  <a:pt x="2289" y="6677"/>
                  <a:pt x="2284" y="6704"/>
                  <a:pt x="2282" y="6708"/>
                </a:cubicBezTo>
                <a:cubicBezTo>
                  <a:pt x="2276" y="6717"/>
                  <a:pt x="2273" y="6730"/>
                  <a:pt x="2278" y="6743"/>
                </a:cubicBezTo>
                <a:cubicBezTo>
                  <a:pt x="2295" y="6752"/>
                  <a:pt x="2310" y="6782"/>
                  <a:pt x="2320" y="6810"/>
                </a:cubicBezTo>
                <a:cubicBezTo>
                  <a:pt x="2346" y="6782"/>
                  <a:pt x="2341" y="6710"/>
                  <a:pt x="2375" y="6703"/>
                </a:cubicBezTo>
                <a:lnTo>
                  <a:pt x="2383" y="6711"/>
                </a:lnTo>
                <a:lnTo>
                  <a:pt x="2373" y="6718"/>
                </a:lnTo>
                <a:lnTo>
                  <a:pt x="2369" y="6732"/>
                </a:lnTo>
                <a:cubicBezTo>
                  <a:pt x="2367" y="6776"/>
                  <a:pt x="2396" y="6770"/>
                  <a:pt x="2412" y="6782"/>
                </a:cubicBezTo>
                <a:lnTo>
                  <a:pt x="2419" y="6806"/>
                </a:lnTo>
                <a:cubicBezTo>
                  <a:pt x="2403" y="6772"/>
                  <a:pt x="2378" y="6784"/>
                  <a:pt x="2360" y="6759"/>
                </a:cubicBezTo>
                <a:lnTo>
                  <a:pt x="2363" y="6742"/>
                </a:lnTo>
                <a:lnTo>
                  <a:pt x="2360" y="6736"/>
                </a:lnTo>
                <a:cubicBezTo>
                  <a:pt x="2329" y="6752"/>
                  <a:pt x="2352" y="6795"/>
                  <a:pt x="2372" y="6807"/>
                </a:cubicBezTo>
                <a:cubicBezTo>
                  <a:pt x="2381" y="6818"/>
                  <a:pt x="2386" y="6852"/>
                  <a:pt x="2390" y="6870"/>
                </a:cubicBezTo>
                <a:lnTo>
                  <a:pt x="2394" y="6875"/>
                </a:lnTo>
                <a:lnTo>
                  <a:pt x="2411" y="6866"/>
                </a:lnTo>
                <a:cubicBezTo>
                  <a:pt x="2403" y="6892"/>
                  <a:pt x="2398" y="6927"/>
                  <a:pt x="2398" y="6957"/>
                </a:cubicBezTo>
                <a:cubicBezTo>
                  <a:pt x="2405" y="6948"/>
                  <a:pt x="2410" y="6930"/>
                  <a:pt x="2418" y="6926"/>
                </a:cubicBezTo>
                <a:lnTo>
                  <a:pt x="2414" y="6935"/>
                </a:lnTo>
                <a:cubicBezTo>
                  <a:pt x="2417" y="6962"/>
                  <a:pt x="2404" y="6979"/>
                  <a:pt x="2393" y="6992"/>
                </a:cubicBezTo>
                <a:cubicBezTo>
                  <a:pt x="2400" y="7010"/>
                  <a:pt x="2405" y="7034"/>
                  <a:pt x="2408" y="7056"/>
                </a:cubicBezTo>
                <a:cubicBezTo>
                  <a:pt x="2416" y="6946"/>
                  <a:pt x="2470" y="6965"/>
                  <a:pt x="2473" y="6877"/>
                </a:cubicBezTo>
                <a:lnTo>
                  <a:pt x="2478" y="6895"/>
                </a:lnTo>
                <a:cubicBezTo>
                  <a:pt x="2445" y="6965"/>
                  <a:pt x="2481" y="6947"/>
                  <a:pt x="2492" y="7009"/>
                </a:cubicBezTo>
                <a:cubicBezTo>
                  <a:pt x="2467" y="6948"/>
                  <a:pt x="2433" y="6933"/>
                  <a:pt x="2423" y="7021"/>
                </a:cubicBezTo>
                <a:cubicBezTo>
                  <a:pt x="2425" y="7020"/>
                  <a:pt x="2429" y="7021"/>
                  <a:pt x="2431" y="7020"/>
                </a:cubicBezTo>
                <a:cubicBezTo>
                  <a:pt x="2420" y="7045"/>
                  <a:pt x="2419" y="7094"/>
                  <a:pt x="2436" y="7110"/>
                </a:cubicBezTo>
                <a:cubicBezTo>
                  <a:pt x="2452" y="7063"/>
                  <a:pt x="2464" y="7062"/>
                  <a:pt x="2494" y="7071"/>
                </a:cubicBezTo>
                <a:cubicBezTo>
                  <a:pt x="2413" y="7067"/>
                  <a:pt x="2412" y="7226"/>
                  <a:pt x="2492" y="7215"/>
                </a:cubicBezTo>
                <a:lnTo>
                  <a:pt x="2504" y="7185"/>
                </a:lnTo>
                <a:cubicBezTo>
                  <a:pt x="2505" y="7196"/>
                  <a:pt x="2504" y="7212"/>
                  <a:pt x="2506" y="7222"/>
                </a:cubicBezTo>
                <a:lnTo>
                  <a:pt x="2512" y="7224"/>
                </a:lnTo>
                <a:lnTo>
                  <a:pt x="2506" y="7250"/>
                </a:lnTo>
                <a:cubicBezTo>
                  <a:pt x="2517" y="7255"/>
                  <a:pt x="2529" y="7243"/>
                  <a:pt x="2541" y="7252"/>
                </a:cubicBezTo>
                <a:cubicBezTo>
                  <a:pt x="2532" y="7256"/>
                  <a:pt x="2516" y="7259"/>
                  <a:pt x="2508" y="7270"/>
                </a:cubicBezTo>
                <a:cubicBezTo>
                  <a:pt x="2509" y="7290"/>
                  <a:pt x="2545" y="7287"/>
                  <a:pt x="2552" y="7291"/>
                </a:cubicBezTo>
                <a:cubicBezTo>
                  <a:pt x="2560" y="7288"/>
                  <a:pt x="2560" y="7270"/>
                  <a:pt x="2563" y="7259"/>
                </a:cubicBezTo>
                <a:lnTo>
                  <a:pt x="2564" y="7278"/>
                </a:lnTo>
                <a:lnTo>
                  <a:pt x="2571" y="7290"/>
                </a:lnTo>
                <a:cubicBezTo>
                  <a:pt x="2598" y="7306"/>
                  <a:pt x="2595" y="7245"/>
                  <a:pt x="2604" y="7219"/>
                </a:cubicBezTo>
                <a:cubicBezTo>
                  <a:pt x="2607" y="7249"/>
                  <a:pt x="2600" y="7275"/>
                  <a:pt x="2592" y="7301"/>
                </a:cubicBezTo>
                <a:cubicBezTo>
                  <a:pt x="2603" y="7341"/>
                  <a:pt x="2609" y="7406"/>
                  <a:pt x="2638" y="7415"/>
                </a:cubicBezTo>
                <a:cubicBezTo>
                  <a:pt x="2654" y="7409"/>
                  <a:pt x="2668" y="7370"/>
                  <a:pt x="2659" y="7343"/>
                </a:cubicBezTo>
                <a:lnTo>
                  <a:pt x="2666" y="7349"/>
                </a:lnTo>
                <a:cubicBezTo>
                  <a:pt x="2665" y="7376"/>
                  <a:pt x="2653" y="7413"/>
                  <a:pt x="2670" y="7435"/>
                </a:cubicBezTo>
                <a:lnTo>
                  <a:pt x="2681" y="7431"/>
                </a:lnTo>
                <a:lnTo>
                  <a:pt x="2673" y="7446"/>
                </a:lnTo>
                <a:lnTo>
                  <a:pt x="2668" y="7443"/>
                </a:lnTo>
                <a:cubicBezTo>
                  <a:pt x="2667" y="7437"/>
                  <a:pt x="2662" y="7427"/>
                  <a:pt x="2659" y="7423"/>
                </a:cubicBezTo>
                <a:lnTo>
                  <a:pt x="2654" y="7425"/>
                </a:lnTo>
                <a:cubicBezTo>
                  <a:pt x="2658" y="7490"/>
                  <a:pt x="2691" y="7496"/>
                  <a:pt x="2705" y="7432"/>
                </a:cubicBezTo>
                <a:cubicBezTo>
                  <a:pt x="2697" y="7468"/>
                  <a:pt x="2694" y="7519"/>
                  <a:pt x="2723" y="7480"/>
                </a:cubicBezTo>
                <a:lnTo>
                  <a:pt x="2721" y="7494"/>
                </a:lnTo>
                <a:cubicBezTo>
                  <a:pt x="2716" y="7500"/>
                  <a:pt x="2708" y="7500"/>
                  <a:pt x="2702" y="7504"/>
                </a:cubicBezTo>
                <a:cubicBezTo>
                  <a:pt x="2703" y="7509"/>
                  <a:pt x="2704" y="7525"/>
                  <a:pt x="2707" y="7527"/>
                </a:cubicBezTo>
                <a:lnTo>
                  <a:pt x="2711" y="7526"/>
                </a:lnTo>
                <a:cubicBezTo>
                  <a:pt x="2709" y="7534"/>
                  <a:pt x="2708" y="7545"/>
                  <a:pt x="2712" y="7552"/>
                </a:cubicBezTo>
                <a:lnTo>
                  <a:pt x="2715" y="7541"/>
                </a:lnTo>
                <a:lnTo>
                  <a:pt x="2719" y="7537"/>
                </a:lnTo>
                <a:cubicBezTo>
                  <a:pt x="2733" y="7540"/>
                  <a:pt x="2727" y="7581"/>
                  <a:pt x="2741" y="7587"/>
                </a:cubicBezTo>
                <a:cubicBezTo>
                  <a:pt x="2744" y="7599"/>
                  <a:pt x="2748" y="7615"/>
                  <a:pt x="2746" y="7629"/>
                </a:cubicBezTo>
                <a:lnTo>
                  <a:pt x="2743" y="7635"/>
                </a:lnTo>
                <a:cubicBezTo>
                  <a:pt x="2741" y="7635"/>
                  <a:pt x="2739" y="7635"/>
                  <a:pt x="2738" y="7636"/>
                </a:cubicBezTo>
                <a:lnTo>
                  <a:pt x="2738" y="7644"/>
                </a:lnTo>
                <a:cubicBezTo>
                  <a:pt x="2740" y="7649"/>
                  <a:pt x="2750" y="7665"/>
                  <a:pt x="2752" y="7671"/>
                </a:cubicBezTo>
                <a:lnTo>
                  <a:pt x="2746" y="7676"/>
                </a:lnTo>
                <a:cubicBezTo>
                  <a:pt x="2743" y="7686"/>
                  <a:pt x="2747" y="7697"/>
                  <a:pt x="2752" y="7702"/>
                </a:cubicBezTo>
                <a:lnTo>
                  <a:pt x="2751" y="7685"/>
                </a:lnTo>
                <a:cubicBezTo>
                  <a:pt x="2759" y="7699"/>
                  <a:pt x="2763" y="7715"/>
                  <a:pt x="2756" y="7732"/>
                </a:cubicBezTo>
                <a:cubicBezTo>
                  <a:pt x="2751" y="7757"/>
                  <a:pt x="2758" y="7793"/>
                  <a:pt x="2751" y="7816"/>
                </a:cubicBezTo>
                <a:cubicBezTo>
                  <a:pt x="2752" y="7811"/>
                  <a:pt x="2749" y="7803"/>
                  <a:pt x="2747" y="7799"/>
                </a:cubicBezTo>
                <a:cubicBezTo>
                  <a:pt x="2746" y="7805"/>
                  <a:pt x="2745" y="7813"/>
                  <a:pt x="2745" y="7820"/>
                </a:cubicBezTo>
                <a:lnTo>
                  <a:pt x="2748" y="7814"/>
                </a:lnTo>
                <a:lnTo>
                  <a:pt x="2751" y="7818"/>
                </a:lnTo>
                <a:cubicBezTo>
                  <a:pt x="2737" y="7849"/>
                  <a:pt x="2741" y="7866"/>
                  <a:pt x="2714" y="7855"/>
                </a:cubicBezTo>
                <a:cubicBezTo>
                  <a:pt x="2717" y="7845"/>
                  <a:pt x="2721" y="7829"/>
                  <a:pt x="2726" y="7824"/>
                </a:cubicBezTo>
                <a:cubicBezTo>
                  <a:pt x="2727" y="7829"/>
                  <a:pt x="2729" y="7837"/>
                  <a:pt x="2730" y="7843"/>
                </a:cubicBezTo>
                <a:cubicBezTo>
                  <a:pt x="2730" y="7838"/>
                  <a:pt x="2733" y="7831"/>
                  <a:pt x="2734" y="7827"/>
                </a:cubicBezTo>
                <a:lnTo>
                  <a:pt x="2740" y="7830"/>
                </a:lnTo>
                <a:cubicBezTo>
                  <a:pt x="2743" y="7815"/>
                  <a:pt x="2740" y="7793"/>
                  <a:pt x="2736" y="7779"/>
                </a:cubicBezTo>
                <a:cubicBezTo>
                  <a:pt x="2741" y="7769"/>
                  <a:pt x="2744" y="7752"/>
                  <a:pt x="2745" y="7739"/>
                </a:cubicBezTo>
                <a:lnTo>
                  <a:pt x="2741" y="7727"/>
                </a:lnTo>
                <a:cubicBezTo>
                  <a:pt x="2740" y="7759"/>
                  <a:pt x="2714" y="7783"/>
                  <a:pt x="2712" y="7814"/>
                </a:cubicBezTo>
                <a:cubicBezTo>
                  <a:pt x="2713" y="7813"/>
                  <a:pt x="2720" y="7812"/>
                  <a:pt x="2721" y="7811"/>
                </a:cubicBezTo>
                <a:cubicBezTo>
                  <a:pt x="2719" y="7814"/>
                  <a:pt x="2715" y="7820"/>
                  <a:pt x="2712" y="7821"/>
                </a:cubicBezTo>
                <a:lnTo>
                  <a:pt x="2709" y="7818"/>
                </a:lnTo>
                <a:cubicBezTo>
                  <a:pt x="2704" y="7794"/>
                  <a:pt x="2720" y="7768"/>
                  <a:pt x="2727" y="7750"/>
                </a:cubicBezTo>
                <a:cubicBezTo>
                  <a:pt x="2727" y="7753"/>
                  <a:pt x="2728" y="7756"/>
                  <a:pt x="2728" y="7759"/>
                </a:cubicBezTo>
                <a:cubicBezTo>
                  <a:pt x="2739" y="7741"/>
                  <a:pt x="2732" y="7715"/>
                  <a:pt x="2729" y="7693"/>
                </a:cubicBezTo>
                <a:lnTo>
                  <a:pt x="2723" y="7702"/>
                </a:lnTo>
                <a:cubicBezTo>
                  <a:pt x="2710" y="7689"/>
                  <a:pt x="2695" y="7691"/>
                  <a:pt x="2680" y="7693"/>
                </a:cubicBezTo>
                <a:cubicBezTo>
                  <a:pt x="2659" y="7693"/>
                  <a:pt x="2633" y="7661"/>
                  <a:pt x="2613" y="7653"/>
                </a:cubicBezTo>
                <a:cubicBezTo>
                  <a:pt x="2612" y="7731"/>
                  <a:pt x="2645" y="7803"/>
                  <a:pt x="2647" y="7885"/>
                </a:cubicBezTo>
                <a:lnTo>
                  <a:pt x="2650" y="7873"/>
                </a:lnTo>
                <a:cubicBezTo>
                  <a:pt x="2655" y="7873"/>
                  <a:pt x="2660" y="7882"/>
                  <a:pt x="2665" y="7883"/>
                </a:cubicBezTo>
                <a:cubicBezTo>
                  <a:pt x="2662" y="7886"/>
                  <a:pt x="2654" y="7893"/>
                  <a:pt x="2651" y="7898"/>
                </a:cubicBezTo>
                <a:cubicBezTo>
                  <a:pt x="2651" y="7925"/>
                  <a:pt x="2669" y="7936"/>
                  <a:pt x="2659" y="7966"/>
                </a:cubicBezTo>
                <a:cubicBezTo>
                  <a:pt x="2656" y="7958"/>
                  <a:pt x="2654" y="7949"/>
                  <a:pt x="2653" y="7940"/>
                </a:cubicBezTo>
                <a:cubicBezTo>
                  <a:pt x="2653" y="7949"/>
                  <a:pt x="2653" y="7982"/>
                  <a:pt x="2651" y="7990"/>
                </a:cubicBezTo>
                <a:cubicBezTo>
                  <a:pt x="2669" y="7987"/>
                  <a:pt x="2687" y="7995"/>
                  <a:pt x="2702" y="8010"/>
                </a:cubicBezTo>
                <a:cubicBezTo>
                  <a:pt x="2695" y="8014"/>
                  <a:pt x="2688" y="8003"/>
                  <a:pt x="2682" y="8001"/>
                </a:cubicBezTo>
                <a:cubicBezTo>
                  <a:pt x="2674" y="8000"/>
                  <a:pt x="2664" y="8008"/>
                  <a:pt x="2656" y="8000"/>
                </a:cubicBezTo>
                <a:cubicBezTo>
                  <a:pt x="2667" y="8118"/>
                  <a:pt x="2649" y="8321"/>
                  <a:pt x="2638" y="8438"/>
                </a:cubicBezTo>
                <a:cubicBezTo>
                  <a:pt x="2639" y="8437"/>
                  <a:pt x="2642" y="8436"/>
                  <a:pt x="2644" y="8436"/>
                </a:cubicBezTo>
                <a:cubicBezTo>
                  <a:pt x="2604" y="8504"/>
                  <a:pt x="2639" y="8597"/>
                  <a:pt x="2641" y="8672"/>
                </a:cubicBezTo>
                <a:cubicBezTo>
                  <a:pt x="2655" y="8710"/>
                  <a:pt x="2647" y="8800"/>
                  <a:pt x="2643" y="8844"/>
                </a:cubicBezTo>
                <a:cubicBezTo>
                  <a:pt x="2642" y="8842"/>
                  <a:pt x="2641" y="8838"/>
                  <a:pt x="2640" y="8837"/>
                </a:cubicBezTo>
                <a:cubicBezTo>
                  <a:pt x="2622" y="8898"/>
                  <a:pt x="2651" y="8924"/>
                  <a:pt x="2663" y="8974"/>
                </a:cubicBezTo>
                <a:cubicBezTo>
                  <a:pt x="2665" y="9093"/>
                  <a:pt x="2686" y="9119"/>
                  <a:pt x="2717" y="9197"/>
                </a:cubicBezTo>
                <a:cubicBezTo>
                  <a:pt x="2718" y="9208"/>
                  <a:pt x="2717" y="9221"/>
                  <a:pt x="2716" y="9231"/>
                </a:cubicBezTo>
                <a:lnTo>
                  <a:pt x="2722" y="9226"/>
                </a:lnTo>
                <a:cubicBezTo>
                  <a:pt x="2730" y="9232"/>
                  <a:pt x="2740" y="9247"/>
                  <a:pt x="2748" y="9251"/>
                </a:cubicBezTo>
                <a:lnTo>
                  <a:pt x="2746" y="9225"/>
                </a:lnTo>
                <a:lnTo>
                  <a:pt x="2751" y="9215"/>
                </a:lnTo>
                <a:cubicBezTo>
                  <a:pt x="2763" y="9213"/>
                  <a:pt x="2794" y="9216"/>
                  <a:pt x="2805" y="9221"/>
                </a:cubicBezTo>
                <a:cubicBezTo>
                  <a:pt x="2790" y="9222"/>
                  <a:pt x="2766" y="9213"/>
                  <a:pt x="2754" y="9233"/>
                </a:cubicBezTo>
                <a:cubicBezTo>
                  <a:pt x="2755" y="9254"/>
                  <a:pt x="2766" y="9283"/>
                  <a:pt x="2772" y="9301"/>
                </a:cubicBezTo>
                <a:cubicBezTo>
                  <a:pt x="2763" y="9294"/>
                  <a:pt x="2756" y="9273"/>
                  <a:pt x="2750" y="9261"/>
                </a:cubicBezTo>
                <a:cubicBezTo>
                  <a:pt x="2738" y="9294"/>
                  <a:pt x="2753" y="9346"/>
                  <a:pt x="2768" y="9369"/>
                </a:cubicBezTo>
                <a:cubicBezTo>
                  <a:pt x="2785" y="9372"/>
                  <a:pt x="2795" y="9397"/>
                  <a:pt x="2784" y="9424"/>
                </a:cubicBezTo>
                <a:cubicBezTo>
                  <a:pt x="2775" y="9477"/>
                  <a:pt x="2830" y="9551"/>
                  <a:pt x="2845" y="9593"/>
                </a:cubicBezTo>
                <a:cubicBezTo>
                  <a:pt x="2841" y="9613"/>
                  <a:pt x="2850" y="9615"/>
                  <a:pt x="2857" y="9624"/>
                </a:cubicBezTo>
                <a:cubicBezTo>
                  <a:pt x="2861" y="9646"/>
                  <a:pt x="2857" y="9677"/>
                  <a:pt x="2860" y="9700"/>
                </a:cubicBezTo>
                <a:cubicBezTo>
                  <a:pt x="2879" y="9731"/>
                  <a:pt x="2911" y="9706"/>
                  <a:pt x="2932" y="9730"/>
                </a:cubicBezTo>
                <a:cubicBezTo>
                  <a:pt x="2947" y="9765"/>
                  <a:pt x="2965" y="9769"/>
                  <a:pt x="2987" y="9774"/>
                </a:cubicBezTo>
                <a:cubicBezTo>
                  <a:pt x="2993" y="9783"/>
                  <a:pt x="2989" y="9811"/>
                  <a:pt x="2999" y="9809"/>
                </a:cubicBezTo>
                <a:cubicBezTo>
                  <a:pt x="3034" y="9830"/>
                  <a:pt x="3064" y="9887"/>
                  <a:pt x="3063" y="9956"/>
                </a:cubicBezTo>
                <a:lnTo>
                  <a:pt x="3066" y="9955"/>
                </a:lnTo>
                <a:lnTo>
                  <a:pt x="3069" y="9958"/>
                </a:lnTo>
                <a:cubicBezTo>
                  <a:pt x="3070" y="10002"/>
                  <a:pt x="3087" y="10038"/>
                  <a:pt x="3101" y="10070"/>
                </a:cubicBezTo>
                <a:lnTo>
                  <a:pt x="3094" y="10076"/>
                </a:lnTo>
                <a:cubicBezTo>
                  <a:pt x="3098" y="10101"/>
                  <a:pt x="3108" y="10120"/>
                  <a:pt x="3117" y="10140"/>
                </a:cubicBezTo>
                <a:cubicBezTo>
                  <a:pt x="3116" y="10166"/>
                  <a:pt x="3126" y="10182"/>
                  <a:pt x="3135" y="10201"/>
                </a:cubicBezTo>
                <a:cubicBezTo>
                  <a:pt x="3135" y="10227"/>
                  <a:pt x="3137" y="10248"/>
                  <a:pt x="3149" y="10264"/>
                </a:cubicBezTo>
                <a:cubicBezTo>
                  <a:pt x="3138" y="10372"/>
                  <a:pt x="3295" y="10435"/>
                  <a:pt x="3243" y="10570"/>
                </a:cubicBezTo>
                <a:lnTo>
                  <a:pt x="3243" y="10573"/>
                </a:lnTo>
                <a:lnTo>
                  <a:pt x="3249" y="10572"/>
                </a:lnTo>
                <a:cubicBezTo>
                  <a:pt x="3248" y="10584"/>
                  <a:pt x="3249" y="10598"/>
                  <a:pt x="3254" y="10605"/>
                </a:cubicBezTo>
                <a:cubicBezTo>
                  <a:pt x="3246" y="10606"/>
                  <a:pt x="3239" y="10594"/>
                  <a:pt x="3240" y="10579"/>
                </a:cubicBezTo>
                <a:cubicBezTo>
                  <a:pt x="3229" y="10594"/>
                  <a:pt x="3208" y="10586"/>
                  <a:pt x="3196" y="10583"/>
                </a:cubicBezTo>
                <a:cubicBezTo>
                  <a:pt x="3199" y="10608"/>
                  <a:pt x="3215" y="10618"/>
                  <a:pt x="3224" y="10636"/>
                </a:cubicBezTo>
                <a:cubicBezTo>
                  <a:pt x="3228" y="10647"/>
                  <a:pt x="3228" y="10666"/>
                  <a:pt x="3235" y="10672"/>
                </a:cubicBezTo>
                <a:cubicBezTo>
                  <a:pt x="3262" y="10677"/>
                  <a:pt x="3286" y="10774"/>
                  <a:pt x="3309" y="10703"/>
                </a:cubicBezTo>
                <a:lnTo>
                  <a:pt x="3314" y="10742"/>
                </a:lnTo>
                <a:cubicBezTo>
                  <a:pt x="3385" y="10843"/>
                  <a:pt x="3366" y="10833"/>
                  <a:pt x="3375" y="10981"/>
                </a:cubicBezTo>
                <a:cubicBezTo>
                  <a:pt x="3409" y="11062"/>
                  <a:pt x="3486" y="11116"/>
                  <a:pt x="3495" y="11224"/>
                </a:cubicBezTo>
                <a:lnTo>
                  <a:pt x="3501" y="11236"/>
                </a:lnTo>
                <a:cubicBezTo>
                  <a:pt x="3526" y="11232"/>
                  <a:pt x="3551" y="11156"/>
                  <a:pt x="3519" y="11137"/>
                </a:cubicBezTo>
                <a:cubicBezTo>
                  <a:pt x="3515" y="11107"/>
                  <a:pt x="3498" y="11065"/>
                  <a:pt x="3484" y="11048"/>
                </a:cubicBezTo>
                <a:lnTo>
                  <a:pt x="3480" y="11051"/>
                </a:lnTo>
                <a:cubicBezTo>
                  <a:pt x="3480" y="11061"/>
                  <a:pt x="3482" y="11072"/>
                  <a:pt x="3477" y="11079"/>
                </a:cubicBezTo>
                <a:cubicBezTo>
                  <a:pt x="3443" y="11034"/>
                  <a:pt x="3468" y="10993"/>
                  <a:pt x="3447" y="10947"/>
                </a:cubicBezTo>
                <a:cubicBezTo>
                  <a:pt x="3441" y="10915"/>
                  <a:pt x="3436" y="10885"/>
                  <a:pt x="3422" y="10861"/>
                </a:cubicBezTo>
                <a:cubicBezTo>
                  <a:pt x="3416" y="10810"/>
                  <a:pt x="3414" y="10749"/>
                  <a:pt x="3391" y="10712"/>
                </a:cubicBezTo>
                <a:cubicBezTo>
                  <a:pt x="3388" y="10725"/>
                  <a:pt x="3392" y="10741"/>
                  <a:pt x="3397" y="10752"/>
                </a:cubicBezTo>
                <a:cubicBezTo>
                  <a:pt x="3379" y="10740"/>
                  <a:pt x="3384" y="10683"/>
                  <a:pt x="3367" y="10670"/>
                </a:cubicBezTo>
                <a:cubicBezTo>
                  <a:pt x="3363" y="10630"/>
                  <a:pt x="3352" y="10616"/>
                  <a:pt x="3337" y="10589"/>
                </a:cubicBezTo>
                <a:cubicBezTo>
                  <a:pt x="3332" y="10568"/>
                  <a:pt x="3328" y="10524"/>
                  <a:pt x="3325" y="10503"/>
                </a:cubicBezTo>
                <a:cubicBezTo>
                  <a:pt x="3310" y="10499"/>
                  <a:pt x="3308" y="10463"/>
                  <a:pt x="3299" y="10447"/>
                </a:cubicBezTo>
                <a:cubicBezTo>
                  <a:pt x="3288" y="10435"/>
                  <a:pt x="3281" y="10413"/>
                  <a:pt x="3277" y="10393"/>
                </a:cubicBezTo>
                <a:cubicBezTo>
                  <a:pt x="3247" y="10329"/>
                  <a:pt x="3216" y="10312"/>
                  <a:pt x="3217" y="10214"/>
                </a:cubicBezTo>
                <a:cubicBezTo>
                  <a:pt x="3215" y="10201"/>
                  <a:pt x="3207" y="10163"/>
                  <a:pt x="3205" y="10150"/>
                </a:cubicBezTo>
                <a:cubicBezTo>
                  <a:pt x="3203" y="10118"/>
                  <a:pt x="3215" y="10081"/>
                  <a:pt x="3202" y="10054"/>
                </a:cubicBezTo>
                <a:cubicBezTo>
                  <a:pt x="3209" y="10062"/>
                  <a:pt x="3241" y="10097"/>
                  <a:pt x="3248" y="10100"/>
                </a:cubicBezTo>
                <a:cubicBezTo>
                  <a:pt x="3256" y="10099"/>
                  <a:pt x="3266" y="10089"/>
                  <a:pt x="3273" y="10099"/>
                </a:cubicBezTo>
                <a:cubicBezTo>
                  <a:pt x="3281" y="10132"/>
                  <a:pt x="3304" y="10133"/>
                  <a:pt x="3317" y="10156"/>
                </a:cubicBezTo>
                <a:lnTo>
                  <a:pt x="3312" y="10160"/>
                </a:lnTo>
                <a:cubicBezTo>
                  <a:pt x="3319" y="10270"/>
                  <a:pt x="3399" y="10582"/>
                  <a:pt x="3468" y="10580"/>
                </a:cubicBezTo>
                <a:cubicBezTo>
                  <a:pt x="3447" y="10661"/>
                  <a:pt x="3503" y="10668"/>
                  <a:pt x="3513" y="10733"/>
                </a:cubicBezTo>
                <a:cubicBezTo>
                  <a:pt x="3538" y="10729"/>
                  <a:pt x="3542" y="10762"/>
                  <a:pt x="3552" y="10796"/>
                </a:cubicBezTo>
                <a:lnTo>
                  <a:pt x="3548" y="10789"/>
                </a:lnTo>
                <a:cubicBezTo>
                  <a:pt x="3524" y="10821"/>
                  <a:pt x="3535" y="10921"/>
                  <a:pt x="3566" y="10865"/>
                </a:cubicBezTo>
                <a:cubicBezTo>
                  <a:pt x="3566" y="10872"/>
                  <a:pt x="3559" y="10885"/>
                  <a:pt x="3556" y="10890"/>
                </a:cubicBezTo>
                <a:lnTo>
                  <a:pt x="3557" y="10896"/>
                </a:lnTo>
                <a:lnTo>
                  <a:pt x="3559" y="10897"/>
                </a:lnTo>
                <a:cubicBezTo>
                  <a:pt x="3571" y="10883"/>
                  <a:pt x="3581" y="10911"/>
                  <a:pt x="3589" y="10923"/>
                </a:cubicBezTo>
                <a:cubicBezTo>
                  <a:pt x="3597" y="10936"/>
                  <a:pt x="3611" y="10941"/>
                  <a:pt x="3617" y="10957"/>
                </a:cubicBezTo>
                <a:cubicBezTo>
                  <a:pt x="3612" y="10961"/>
                  <a:pt x="3607" y="10958"/>
                  <a:pt x="3603" y="10951"/>
                </a:cubicBezTo>
                <a:cubicBezTo>
                  <a:pt x="3612" y="10987"/>
                  <a:pt x="3628" y="11025"/>
                  <a:pt x="3650" y="11031"/>
                </a:cubicBezTo>
                <a:lnTo>
                  <a:pt x="3651" y="11039"/>
                </a:lnTo>
                <a:lnTo>
                  <a:pt x="3648" y="11045"/>
                </a:lnTo>
                <a:cubicBezTo>
                  <a:pt x="3643" y="11043"/>
                  <a:pt x="3638" y="11034"/>
                  <a:pt x="3634" y="11031"/>
                </a:cubicBezTo>
                <a:cubicBezTo>
                  <a:pt x="3685" y="11112"/>
                  <a:pt x="3761" y="11249"/>
                  <a:pt x="3768" y="11379"/>
                </a:cubicBezTo>
                <a:cubicBezTo>
                  <a:pt x="3788" y="11417"/>
                  <a:pt x="3796" y="11467"/>
                  <a:pt x="3770" y="11505"/>
                </a:cubicBezTo>
                <a:cubicBezTo>
                  <a:pt x="3775" y="11508"/>
                  <a:pt x="3782" y="11513"/>
                  <a:pt x="3785" y="11522"/>
                </a:cubicBezTo>
                <a:lnTo>
                  <a:pt x="3785" y="11534"/>
                </a:lnTo>
                <a:lnTo>
                  <a:pt x="3781" y="11541"/>
                </a:lnTo>
                <a:cubicBezTo>
                  <a:pt x="3694" y="11571"/>
                  <a:pt x="3937" y="11895"/>
                  <a:pt x="3978" y="11862"/>
                </a:cubicBezTo>
                <a:cubicBezTo>
                  <a:pt x="3994" y="11864"/>
                  <a:pt x="4005" y="11903"/>
                  <a:pt x="4017" y="11919"/>
                </a:cubicBezTo>
                <a:cubicBezTo>
                  <a:pt x="4020" y="11921"/>
                  <a:pt x="4134" y="12035"/>
                  <a:pt x="4133" y="12027"/>
                </a:cubicBezTo>
                <a:cubicBezTo>
                  <a:pt x="4185" y="12036"/>
                  <a:pt x="4221" y="12124"/>
                  <a:pt x="4273" y="12127"/>
                </a:cubicBezTo>
                <a:cubicBezTo>
                  <a:pt x="4322" y="12188"/>
                  <a:pt x="4370" y="12105"/>
                  <a:pt x="4416" y="12081"/>
                </a:cubicBezTo>
                <a:lnTo>
                  <a:pt x="4402" y="12076"/>
                </a:lnTo>
                <a:cubicBezTo>
                  <a:pt x="4403" y="12070"/>
                  <a:pt x="4407" y="12062"/>
                  <a:pt x="4410" y="12060"/>
                </a:cubicBezTo>
                <a:lnTo>
                  <a:pt x="4414" y="12062"/>
                </a:lnTo>
                <a:lnTo>
                  <a:pt x="4416" y="12075"/>
                </a:lnTo>
                <a:cubicBezTo>
                  <a:pt x="4419" y="12069"/>
                  <a:pt x="4424" y="12066"/>
                  <a:pt x="4428" y="12071"/>
                </a:cubicBezTo>
                <a:cubicBezTo>
                  <a:pt x="4427" y="12073"/>
                  <a:pt x="4423" y="12080"/>
                  <a:pt x="4422" y="12082"/>
                </a:cubicBezTo>
                <a:cubicBezTo>
                  <a:pt x="4428" y="12088"/>
                  <a:pt x="4456" y="12103"/>
                  <a:pt x="4463" y="12108"/>
                </a:cubicBezTo>
                <a:lnTo>
                  <a:pt x="4440" y="12080"/>
                </a:lnTo>
                <a:lnTo>
                  <a:pt x="4441" y="12075"/>
                </a:lnTo>
                <a:cubicBezTo>
                  <a:pt x="4509" y="12119"/>
                  <a:pt x="4574" y="12383"/>
                  <a:pt x="4658" y="12365"/>
                </a:cubicBezTo>
                <a:cubicBezTo>
                  <a:pt x="4679" y="12365"/>
                  <a:pt x="4701" y="12393"/>
                  <a:pt x="4718" y="12413"/>
                </a:cubicBezTo>
                <a:cubicBezTo>
                  <a:pt x="4746" y="12415"/>
                  <a:pt x="4769" y="12447"/>
                  <a:pt x="4796" y="12456"/>
                </a:cubicBezTo>
                <a:lnTo>
                  <a:pt x="4784" y="12445"/>
                </a:lnTo>
                <a:cubicBezTo>
                  <a:pt x="4794" y="12450"/>
                  <a:pt x="4821" y="12462"/>
                  <a:pt x="4831" y="12457"/>
                </a:cubicBezTo>
                <a:lnTo>
                  <a:pt x="4836" y="12431"/>
                </a:lnTo>
                <a:cubicBezTo>
                  <a:pt x="4853" y="12434"/>
                  <a:pt x="4863" y="12451"/>
                  <a:pt x="4865" y="12483"/>
                </a:cubicBezTo>
                <a:lnTo>
                  <a:pt x="4860" y="12486"/>
                </a:lnTo>
                <a:cubicBezTo>
                  <a:pt x="4856" y="12483"/>
                  <a:pt x="4850" y="12479"/>
                  <a:pt x="4846" y="12480"/>
                </a:cubicBezTo>
                <a:lnTo>
                  <a:pt x="4846" y="12494"/>
                </a:lnTo>
                <a:cubicBezTo>
                  <a:pt x="4864" y="12529"/>
                  <a:pt x="4901" y="12576"/>
                  <a:pt x="4912" y="12620"/>
                </a:cubicBezTo>
                <a:cubicBezTo>
                  <a:pt x="4918" y="12651"/>
                  <a:pt x="4982" y="12707"/>
                  <a:pt x="4951" y="12737"/>
                </a:cubicBezTo>
                <a:lnTo>
                  <a:pt x="4961" y="12750"/>
                </a:lnTo>
                <a:lnTo>
                  <a:pt x="4964" y="12762"/>
                </a:lnTo>
                <a:cubicBezTo>
                  <a:pt x="4942" y="12820"/>
                  <a:pt x="4971" y="12866"/>
                  <a:pt x="4999" y="12891"/>
                </a:cubicBezTo>
                <a:lnTo>
                  <a:pt x="5006" y="12882"/>
                </a:lnTo>
                <a:lnTo>
                  <a:pt x="5010" y="12863"/>
                </a:lnTo>
                <a:cubicBezTo>
                  <a:pt x="5007" y="12855"/>
                  <a:pt x="4999" y="12843"/>
                  <a:pt x="4995" y="12837"/>
                </a:cubicBezTo>
                <a:lnTo>
                  <a:pt x="4990" y="12815"/>
                </a:lnTo>
                <a:cubicBezTo>
                  <a:pt x="5002" y="12835"/>
                  <a:pt x="5023" y="12846"/>
                  <a:pt x="5028" y="12878"/>
                </a:cubicBezTo>
                <a:cubicBezTo>
                  <a:pt x="5027" y="12887"/>
                  <a:pt x="5030" y="12896"/>
                  <a:pt x="5034" y="12901"/>
                </a:cubicBezTo>
                <a:cubicBezTo>
                  <a:pt x="5055" y="12921"/>
                  <a:pt x="5090" y="12935"/>
                  <a:pt x="5089" y="12988"/>
                </a:cubicBezTo>
                <a:cubicBezTo>
                  <a:pt x="5078" y="13018"/>
                  <a:pt x="5091" y="13038"/>
                  <a:pt x="5109" y="13038"/>
                </a:cubicBezTo>
                <a:cubicBezTo>
                  <a:pt x="5109" y="13024"/>
                  <a:pt x="5101" y="13014"/>
                  <a:pt x="5098" y="13002"/>
                </a:cubicBezTo>
                <a:cubicBezTo>
                  <a:pt x="5118" y="13000"/>
                  <a:pt x="5122" y="13057"/>
                  <a:pt x="5134" y="13079"/>
                </a:cubicBezTo>
                <a:lnTo>
                  <a:pt x="5138" y="13055"/>
                </a:lnTo>
                <a:cubicBezTo>
                  <a:pt x="5148" y="13048"/>
                  <a:pt x="5162" y="13055"/>
                  <a:pt x="5172" y="13050"/>
                </a:cubicBezTo>
                <a:lnTo>
                  <a:pt x="5175" y="13060"/>
                </a:lnTo>
                <a:cubicBezTo>
                  <a:pt x="5211" y="13055"/>
                  <a:pt x="5206" y="13131"/>
                  <a:pt x="5234" y="13130"/>
                </a:cubicBezTo>
                <a:cubicBezTo>
                  <a:pt x="5238" y="13121"/>
                  <a:pt x="5236" y="13105"/>
                  <a:pt x="5243" y="13099"/>
                </a:cubicBezTo>
                <a:cubicBezTo>
                  <a:pt x="5244" y="13122"/>
                  <a:pt x="5252" y="13157"/>
                  <a:pt x="5257" y="13178"/>
                </a:cubicBezTo>
                <a:cubicBezTo>
                  <a:pt x="5275" y="13191"/>
                  <a:pt x="5287" y="13152"/>
                  <a:pt x="5304" y="13151"/>
                </a:cubicBezTo>
                <a:cubicBezTo>
                  <a:pt x="5309" y="13128"/>
                  <a:pt x="5288" y="13099"/>
                  <a:pt x="5281" y="13084"/>
                </a:cubicBezTo>
                <a:cubicBezTo>
                  <a:pt x="5276" y="13059"/>
                  <a:pt x="5285" y="13051"/>
                  <a:pt x="5297" y="13048"/>
                </a:cubicBezTo>
                <a:cubicBezTo>
                  <a:pt x="5302" y="13044"/>
                  <a:pt x="5318" y="13022"/>
                  <a:pt x="5322" y="13016"/>
                </a:cubicBezTo>
                <a:lnTo>
                  <a:pt x="5318" y="13010"/>
                </a:lnTo>
                <a:cubicBezTo>
                  <a:pt x="5340" y="12930"/>
                  <a:pt x="5391" y="12976"/>
                  <a:pt x="5403" y="13045"/>
                </a:cubicBezTo>
                <a:cubicBezTo>
                  <a:pt x="5404" y="13040"/>
                  <a:pt x="5405" y="13032"/>
                  <a:pt x="5403" y="13026"/>
                </a:cubicBezTo>
                <a:lnTo>
                  <a:pt x="5413" y="13037"/>
                </a:lnTo>
                <a:lnTo>
                  <a:pt x="5417" y="13036"/>
                </a:lnTo>
                <a:lnTo>
                  <a:pt x="5422" y="13027"/>
                </a:lnTo>
                <a:cubicBezTo>
                  <a:pt x="5424" y="13044"/>
                  <a:pt x="5435" y="13060"/>
                  <a:pt x="5442" y="13071"/>
                </a:cubicBezTo>
                <a:cubicBezTo>
                  <a:pt x="5435" y="13066"/>
                  <a:pt x="5428" y="13053"/>
                  <a:pt x="5422" y="13047"/>
                </a:cubicBezTo>
                <a:lnTo>
                  <a:pt x="5416" y="13049"/>
                </a:lnTo>
                <a:cubicBezTo>
                  <a:pt x="5412" y="13056"/>
                  <a:pt x="5412" y="13070"/>
                  <a:pt x="5409" y="13078"/>
                </a:cubicBezTo>
                <a:lnTo>
                  <a:pt x="5402" y="13081"/>
                </a:lnTo>
                <a:cubicBezTo>
                  <a:pt x="5406" y="13117"/>
                  <a:pt x="5420" y="13153"/>
                  <a:pt x="5433" y="13181"/>
                </a:cubicBezTo>
                <a:cubicBezTo>
                  <a:pt x="5442" y="13209"/>
                  <a:pt x="5474" y="13260"/>
                  <a:pt x="5463" y="13294"/>
                </a:cubicBezTo>
                <a:lnTo>
                  <a:pt x="5459" y="13294"/>
                </a:lnTo>
                <a:cubicBezTo>
                  <a:pt x="5463" y="13335"/>
                  <a:pt x="5486" y="13351"/>
                  <a:pt x="5456" y="13384"/>
                </a:cubicBezTo>
                <a:cubicBezTo>
                  <a:pt x="5474" y="13426"/>
                  <a:pt x="5475" y="13500"/>
                  <a:pt x="5457" y="13543"/>
                </a:cubicBezTo>
                <a:lnTo>
                  <a:pt x="5463" y="13538"/>
                </a:lnTo>
                <a:cubicBezTo>
                  <a:pt x="5462" y="13550"/>
                  <a:pt x="5462" y="13565"/>
                  <a:pt x="5466" y="13575"/>
                </a:cubicBezTo>
                <a:cubicBezTo>
                  <a:pt x="5468" y="13571"/>
                  <a:pt x="5470" y="13565"/>
                  <a:pt x="5471" y="13561"/>
                </a:cubicBezTo>
                <a:cubicBezTo>
                  <a:pt x="5471" y="13566"/>
                  <a:pt x="5472" y="13576"/>
                  <a:pt x="5474" y="13580"/>
                </a:cubicBezTo>
                <a:lnTo>
                  <a:pt x="5477" y="13583"/>
                </a:lnTo>
                <a:lnTo>
                  <a:pt x="5483" y="13578"/>
                </a:lnTo>
                <a:cubicBezTo>
                  <a:pt x="5474" y="13603"/>
                  <a:pt x="5463" y="13673"/>
                  <a:pt x="5446" y="13683"/>
                </a:cubicBezTo>
                <a:cubicBezTo>
                  <a:pt x="5451" y="13704"/>
                  <a:pt x="5430" y="13730"/>
                  <a:pt x="5425" y="13744"/>
                </a:cubicBezTo>
                <a:cubicBezTo>
                  <a:pt x="5386" y="13747"/>
                  <a:pt x="5393" y="13778"/>
                  <a:pt x="5393" y="13834"/>
                </a:cubicBezTo>
                <a:cubicBezTo>
                  <a:pt x="5383" y="13823"/>
                  <a:pt x="5370" y="13825"/>
                  <a:pt x="5367" y="13849"/>
                </a:cubicBezTo>
                <a:cubicBezTo>
                  <a:pt x="5372" y="13862"/>
                  <a:pt x="5378" y="13874"/>
                  <a:pt x="5378" y="13892"/>
                </a:cubicBezTo>
                <a:cubicBezTo>
                  <a:pt x="5358" y="13922"/>
                  <a:pt x="5321" y="13922"/>
                  <a:pt x="5302" y="13955"/>
                </a:cubicBezTo>
                <a:cubicBezTo>
                  <a:pt x="5313" y="14046"/>
                  <a:pt x="5292" y="14038"/>
                  <a:pt x="5279" y="14107"/>
                </a:cubicBezTo>
                <a:lnTo>
                  <a:pt x="5290" y="14120"/>
                </a:lnTo>
                <a:lnTo>
                  <a:pt x="5282" y="14117"/>
                </a:lnTo>
                <a:cubicBezTo>
                  <a:pt x="5276" y="14139"/>
                  <a:pt x="5270" y="14157"/>
                  <a:pt x="5256" y="14165"/>
                </a:cubicBezTo>
                <a:cubicBezTo>
                  <a:pt x="5250" y="14178"/>
                  <a:pt x="5256" y="14192"/>
                  <a:pt x="5258" y="14205"/>
                </a:cubicBezTo>
                <a:cubicBezTo>
                  <a:pt x="5252" y="14240"/>
                  <a:pt x="5273" y="14286"/>
                  <a:pt x="5250" y="14307"/>
                </a:cubicBezTo>
                <a:lnTo>
                  <a:pt x="5251" y="14316"/>
                </a:lnTo>
                <a:cubicBezTo>
                  <a:pt x="5259" y="14331"/>
                  <a:pt x="5277" y="14354"/>
                  <a:pt x="5287" y="14364"/>
                </a:cubicBezTo>
                <a:lnTo>
                  <a:pt x="5293" y="14359"/>
                </a:lnTo>
                <a:lnTo>
                  <a:pt x="5307" y="14327"/>
                </a:lnTo>
                <a:cubicBezTo>
                  <a:pt x="5306" y="14334"/>
                  <a:pt x="5305" y="14347"/>
                  <a:pt x="5308" y="14353"/>
                </a:cubicBezTo>
                <a:cubicBezTo>
                  <a:pt x="5319" y="14340"/>
                  <a:pt x="5310" y="14309"/>
                  <a:pt x="5317" y="14292"/>
                </a:cubicBezTo>
                <a:cubicBezTo>
                  <a:pt x="5351" y="14474"/>
                  <a:pt x="5192" y="14474"/>
                  <a:pt x="5237" y="14642"/>
                </a:cubicBezTo>
                <a:cubicBezTo>
                  <a:pt x="5230" y="14678"/>
                  <a:pt x="5266" y="14707"/>
                  <a:pt x="5250" y="14742"/>
                </a:cubicBezTo>
                <a:cubicBezTo>
                  <a:pt x="5249" y="14743"/>
                  <a:pt x="5245" y="14742"/>
                  <a:pt x="5244" y="14740"/>
                </a:cubicBezTo>
                <a:lnTo>
                  <a:pt x="5241" y="14741"/>
                </a:lnTo>
                <a:lnTo>
                  <a:pt x="5237" y="14758"/>
                </a:lnTo>
                <a:cubicBezTo>
                  <a:pt x="5245" y="14798"/>
                  <a:pt x="5293" y="14827"/>
                  <a:pt x="5307" y="14860"/>
                </a:cubicBezTo>
                <a:cubicBezTo>
                  <a:pt x="5379" y="15020"/>
                  <a:pt x="5408" y="15279"/>
                  <a:pt x="5473" y="15444"/>
                </a:cubicBezTo>
                <a:cubicBezTo>
                  <a:pt x="5481" y="15525"/>
                  <a:pt x="5530" y="15607"/>
                  <a:pt x="5537" y="15691"/>
                </a:cubicBezTo>
                <a:lnTo>
                  <a:pt x="5525" y="15717"/>
                </a:lnTo>
                <a:cubicBezTo>
                  <a:pt x="5539" y="15795"/>
                  <a:pt x="5581" y="15860"/>
                  <a:pt x="5612" y="15918"/>
                </a:cubicBezTo>
                <a:cubicBezTo>
                  <a:pt x="5612" y="15918"/>
                  <a:pt x="5816" y="16141"/>
                  <a:pt x="5816" y="16141"/>
                </a:cubicBezTo>
                <a:cubicBezTo>
                  <a:pt x="5827" y="16153"/>
                  <a:pt x="5824" y="16182"/>
                  <a:pt x="5834" y="16197"/>
                </a:cubicBezTo>
                <a:cubicBezTo>
                  <a:pt x="5924" y="16283"/>
                  <a:pt x="5889" y="16491"/>
                  <a:pt x="5902" y="16644"/>
                </a:cubicBezTo>
                <a:cubicBezTo>
                  <a:pt x="5899" y="16673"/>
                  <a:pt x="5896" y="16832"/>
                  <a:pt x="5888" y="16856"/>
                </a:cubicBezTo>
                <a:cubicBezTo>
                  <a:pt x="5880" y="16873"/>
                  <a:pt x="5870" y="16895"/>
                  <a:pt x="5875" y="16918"/>
                </a:cubicBezTo>
                <a:cubicBezTo>
                  <a:pt x="5893" y="16942"/>
                  <a:pt x="5880" y="16968"/>
                  <a:pt x="5878" y="17000"/>
                </a:cubicBezTo>
                <a:cubicBezTo>
                  <a:pt x="5872" y="17080"/>
                  <a:pt x="5891" y="17157"/>
                  <a:pt x="5868" y="17230"/>
                </a:cubicBezTo>
                <a:cubicBezTo>
                  <a:pt x="5874" y="17378"/>
                  <a:pt x="5841" y="17530"/>
                  <a:pt x="5819" y="17670"/>
                </a:cubicBezTo>
                <a:cubicBezTo>
                  <a:pt x="5826" y="17712"/>
                  <a:pt x="5836" y="17762"/>
                  <a:pt x="5825" y="17805"/>
                </a:cubicBezTo>
                <a:cubicBezTo>
                  <a:pt x="5774" y="17914"/>
                  <a:pt x="5851" y="18084"/>
                  <a:pt x="5807" y="18203"/>
                </a:cubicBezTo>
                <a:cubicBezTo>
                  <a:pt x="5806" y="18311"/>
                  <a:pt x="5781" y="18434"/>
                  <a:pt x="5753" y="18530"/>
                </a:cubicBezTo>
                <a:cubicBezTo>
                  <a:pt x="5757" y="18560"/>
                  <a:pt x="5740" y="18579"/>
                  <a:pt x="5738" y="18607"/>
                </a:cubicBezTo>
                <a:cubicBezTo>
                  <a:pt x="5737" y="18633"/>
                  <a:pt x="5730" y="18674"/>
                  <a:pt x="5721" y="18696"/>
                </a:cubicBezTo>
                <a:cubicBezTo>
                  <a:pt x="5721" y="18725"/>
                  <a:pt x="5717" y="18758"/>
                  <a:pt x="5696" y="18752"/>
                </a:cubicBezTo>
                <a:lnTo>
                  <a:pt x="5690" y="18761"/>
                </a:lnTo>
                <a:cubicBezTo>
                  <a:pt x="5692" y="18857"/>
                  <a:pt x="5702" y="18954"/>
                  <a:pt x="5714" y="19047"/>
                </a:cubicBezTo>
                <a:cubicBezTo>
                  <a:pt x="5702" y="19149"/>
                  <a:pt x="5649" y="19264"/>
                  <a:pt x="5683" y="19370"/>
                </a:cubicBezTo>
                <a:lnTo>
                  <a:pt x="5691" y="19378"/>
                </a:lnTo>
                <a:cubicBezTo>
                  <a:pt x="5689" y="19382"/>
                  <a:pt x="5686" y="19391"/>
                  <a:pt x="5686" y="19397"/>
                </a:cubicBezTo>
                <a:cubicBezTo>
                  <a:pt x="5707" y="19437"/>
                  <a:pt x="5717" y="19384"/>
                  <a:pt x="5734" y="19369"/>
                </a:cubicBezTo>
                <a:cubicBezTo>
                  <a:pt x="5750" y="19392"/>
                  <a:pt x="5757" y="19404"/>
                  <a:pt x="5770" y="19366"/>
                </a:cubicBezTo>
                <a:lnTo>
                  <a:pt x="5767" y="19386"/>
                </a:lnTo>
                <a:cubicBezTo>
                  <a:pt x="5758" y="19398"/>
                  <a:pt x="5742" y="19403"/>
                  <a:pt x="5741" y="19427"/>
                </a:cubicBezTo>
                <a:lnTo>
                  <a:pt x="5744" y="19437"/>
                </a:lnTo>
                <a:lnTo>
                  <a:pt x="5751" y="19440"/>
                </a:lnTo>
                <a:lnTo>
                  <a:pt x="5759" y="19437"/>
                </a:lnTo>
                <a:cubicBezTo>
                  <a:pt x="5760" y="19448"/>
                  <a:pt x="5765" y="19494"/>
                  <a:pt x="5763" y="19505"/>
                </a:cubicBezTo>
                <a:cubicBezTo>
                  <a:pt x="5761" y="19494"/>
                  <a:pt x="5757" y="19479"/>
                  <a:pt x="5752" y="19472"/>
                </a:cubicBezTo>
                <a:lnTo>
                  <a:pt x="5746" y="19474"/>
                </a:lnTo>
                <a:lnTo>
                  <a:pt x="5743" y="19483"/>
                </a:lnTo>
                <a:cubicBezTo>
                  <a:pt x="5743" y="19495"/>
                  <a:pt x="5748" y="19507"/>
                  <a:pt x="5751" y="19516"/>
                </a:cubicBezTo>
                <a:lnTo>
                  <a:pt x="5743" y="19518"/>
                </a:lnTo>
                <a:cubicBezTo>
                  <a:pt x="5733" y="19542"/>
                  <a:pt x="5743" y="19570"/>
                  <a:pt x="5744" y="19595"/>
                </a:cubicBezTo>
                <a:lnTo>
                  <a:pt x="5742" y="19598"/>
                </a:lnTo>
                <a:cubicBezTo>
                  <a:pt x="5741" y="19598"/>
                  <a:pt x="5739" y="19597"/>
                  <a:pt x="5738" y="19597"/>
                </a:cubicBezTo>
                <a:lnTo>
                  <a:pt x="5736" y="19598"/>
                </a:lnTo>
                <a:cubicBezTo>
                  <a:pt x="5735" y="19610"/>
                  <a:pt x="5731" y="19625"/>
                  <a:pt x="5727" y="19634"/>
                </a:cubicBezTo>
                <a:cubicBezTo>
                  <a:pt x="5725" y="19671"/>
                  <a:pt x="5732" y="19710"/>
                  <a:pt x="5715" y="19740"/>
                </a:cubicBezTo>
                <a:lnTo>
                  <a:pt x="5716" y="19772"/>
                </a:lnTo>
                <a:cubicBezTo>
                  <a:pt x="5761" y="19813"/>
                  <a:pt x="5755" y="19873"/>
                  <a:pt x="5707" y="19895"/>
                </a:cubicBezTo>
                <a:cubicBezTo>
                  <a:pt x="5705" y="19900"/>
                  <a:pt x="5703" y="19930"/>
                  <a:pt x="5702" y="19936"/>
                </a:cubicBezTo>
                <a:cubicBezTo>
                  <a:pt x="5714" y="19937"/>
                  <a:pt x="5727" y="19951"/>
                  <a:pt x="5733" y="19970"/>
                </a:cubicBezTo>
                <a:cubicBezTo>
                  <a:pt x="5709" y="19943"/>
                  <a:pt x="5667" y="19980"/>
                  <a:pt x="5692" y="20031"/>
                </a:cubicBezTo>
                <a:cubicBezTo>
                  <a:pt x="5694" y="20056"/>
                  <a:pt x="5688" y="20117"/>
                  <a:pt x="5681" y="20139"/>
                </a:cubicBezTo>
                <a:lnTo>
                  <a:pt x="5672" y="20146"/>
                </a:lnTo>
                <a:cubicBezTo>
                  <a:pt x="5676" y="20109"/>
                  <a:pt x="5695" y="20067"/>
                  <a:pt x="5685" y="20030"/>
                </a:cubicBezTo>
                <a:lnTo>
                  <a:pt x="5678" y="20038"/>
                </a:lnTo>
                <a:cubicBezTo>
                  <a:pt x="5675" y="20054"/>
                  <a:pt x="5667" y="20083"/>
                  <a:pt x="5661" y="20096"/>
                </a:cubicBezTo>
                <a:lnTo>
                  <a:pt x="5645" y="20091"/>
                </a:lnTo>
                <a:cubicBezTo>
                  <a:pt x="5669" y="20082"/>
                  <a:pt x="5678" y="20002"/>
                  <a:pt x="5676" y="19966"/>
                </a:cubicBezTo>
                <a:lnTo>
                  <a:pt x="5672" y="19962"/>
                </a:lnTo>
                <a:cubicBezTo>
                  <a:pt x="5640" y="20002"/>
                  <a:pt x="5698" y="20023"/>
                  <a:pt x="5610" y="20039"/>
                </a:cubicBezTo>
                <a:lnTo>
                  <a:pt x="5603" y="20053"/>
                </a:lnTo>
                <a:lnTo>
                  <a:pt x="5613" y="20082"/>
                </a:lnTo>
                <a:cubicBezTo>
                  <a:pt x="5595" y="20107"/>
                  <a:pt x="5546" y="20160"/>
                  <a:pt x="5577" y="20203"/>
                </a:cubicBezTo>
                <a:lnTo>
                  <a:pt x="5583" y="20202"/>
                </a:lnTo>
                <a:lnTo>
                  <a:pt x="5585" y="20193"/>
                </a:lnTo>
                <a:cubicBezTo>
                  <a:pt x="5584" y="20183"/>
                  <a:pt x="5580" y="20174"/>
                  <a:pt x="5575" y="20171"/>
                </a:cubicBezTo>
                <a:cubicBezTo>
                  <a:pt x="5582" y="20156"/>
                  <a:pt x="5599" y="20145"/>
                  <a:pt x="5609" y="20136"/>
                </a:cubicBezTo>
                <a:lnTo>
                  <a:pt x="5606" y="20156"/>
                </a:lnTo>
                <a:cubicBezTo>
                  <a:pt x="5609" y="20180"/>
                  <a:pt x="5624" y="20193"/>
                  <a:pt x="5636" y="20194"/>
                </a:cubicBezTo>
                <a:lnTo>
                  <a:pt x="5639" y="20190"/>
                </a:lnTo>
                <a:lnTo>
                  <a:pt x="5640" y="20182"/>
                </a:lnTo>
                <a:lnTo>
                  <a:pt x="5643" y="20178"/>
                </a:lnTo>
                <a:cubicBezTo>
                  <a:pt x="5661" y="20181"/>
                  <a:pt x="5658" y="20220"/>
                  <a:pt x="5659" y="20242"/>
                </a:cubicBezTo>
                <a:cubicBezTo>
                  <a:pt x="5656" y="20250"/>
                  <a:pt x="5649" y="20265"/>
                  <a:pt x="5644" y="20270"/>
                </a:cubicBezTo>
                <a:lnTo>
                  <a:pt x="5642" y="20281"/>
                </a:lnTo>
                <a:cubicBezTo>
                  <a:pt x="5646" y="20292"/>
                  <a:pt x="5651" y="20303"/>
                  <a:pt x="5659" y="20307"/>
                </a:cubicBezTo>
                <a:lnTo>
                  <a:pt x="5660" y="20311"/>
                </a:lnTo>
                <a:lnTo>
                  <a:pt x="5658" y="20323"/>
                </a:lnTo>
                <a:cubicBezTo>
                  <a:pt x="5653" y="20322"/>
                  <a:pt x="5647" y="20316"/>
                  <a:pt x="5644" y="20309"/>
                </a:cubicBezTo>
                <a:cubicBezTo>
                  <a:pt x="5641" y="20309"/>
                  <a:pt x="5635" y="20311"/>
                  <a:pt x="5632" y="20316"/>
                </a:cubicBezTo>
                <a:lnTo>
                  <a:pt x="5631" y="20324"/>
                </a:lnTo>
                <a:lnTo>
                  <a:pt x="5636" y="20338"/>
                </a:lnTo>
                <a:cubicBezTo>
                  <a:pt x="5641" y="20342"/>
                  <a:pt x="5647" y="20343"/>
                  <a:pt x="5646" y="20357"/>
                </a:cubicBezTo>
                <a:cubicBezTo>
                  <a:pt x="5664" y="20391"/>
                  <a:pt x="5679" y="20346"/>
                  <a:pt x="5686" y="20319"/>
                </a:cubicBezTo>
                <a:cubicBezTo>
                  <a:pt x="5689" y="20345"/>
                  <a:pt x="5695" y="20385"/>
                  <a:pt x="5706" y="20404"/>
                </a:cubicBezTo>
                <a:cubicBezTo>
                  <a:pt x="5694" y="20411"/>
                  <a:pt x="5684" y="20388"/>
                  <a:pt x="5674" y="20381"/>
                </a:cubicBezTo>
                <a:cubicBezTo>
                  <a:pt x="5668" y="20378"/>
                  <a:pt x="5640" y="20376"/>
                  <a:pt x="5633" y="20375"/>
                </a:cubicBezTo>
                <a:cubicBezTo>
                  <a:pt x="5634" y="20400"/>
                  <a:pt x="5631" y="20439"/>
                  <a:pt x="5646" y="20452"/>
                </a:cubicBezTo>
                <a:lnTo>
                  <a:pt x="5659" y="20447"/>
                </a:lnTo>
                <a:lnTo>
                  <a:pt x="5668" y="20454"/>
                </a:lnTo>
                <a:cubicBezTo>
                  <a:pt x="5637" y="20451"/>
                  <a:pt x="5639" y="20604"/>
                  <a:pt x="5655" y="20628"/>
                </a:cubicBezTo>
                <a:cubicBezTo>
                  <a:pt x="5659" y="20606"/>
                  <a:pt x="5660" y="20558"/>
                  <a:pt x="5673" y="20545"/>
                </a:cubicBezTo>
                <a:cubicBezTo>
                  <a:pt x="5661" y="20580"/>
                  <a:pt x="5663" y="20620"/>
                  <a:pt x="5678" y="20647"/>
                </a:cubicBezTo>
                <a:cubicBezTo>
                  <a:pt x="5644" y="20615"/>
                  <a:pt x="5639" y="20694"/>
                  <a:pt x="5669" y="20706"/>
                </a:cubicBezTo>
                <a:lnTo>
                  <a:pt x="5670" y="20712"/>
                </a:lnTo>
                <a:lnTo>
                  <a:pt x="5669" y="20718"/>
                </a:lnTo>
                <a:cubicBezTo>
                  <a:pt x="5652" y="20709"/>
                  <a:pt x="5640" y="20724"/>
                  <a:pt x="5631" y="20750"/>
                </a:cubicBezTo>
                <a:cubicBezTo>
                  <a:pt x="5641" y="20777"/>
                  <a:pt x="5657" y="20792"/>
                  <a:pt x="5672" y="20807"/>
                </a:cubicBezTo>
                <a:lnTo>
                  <a:pt x="5657" y="20802"/>
                </a:lnTo>
                <a:cubicBezTo>
                  <a:pt x="5655" y="20825"/>
                  <a:pt x="5663" y="20847"/>
                  <a:pt x="5670" y="20864"/>
                </a:cubicBezTo>
                <a:cubicBezTo>
                  <a:pt x="5679" y="20851"/>
                  <a:pt x="5679" y="20815"/>
                  <a:pt x="5689" y="20803"/>
                </a:cubicBezTo>
                <a:cubicBezTo>
                  <a:pt x="5686" y="20812"/>
                  <a:pt x="5691" y="20821"/>
                  <a:pt x="5692" y="20829"/>
                </a:cubicBezTo>
                <a:lnTo>
                  <a:pt x="5691" y="20831"/>
                </a:lnTo>
                <a:cubicBezTo>
                  <a:pt x="5690" y="20832"/>
                  <a:pt x="5689" y="20832"/>
                  <a:pt x="5689" y="20832"/>
                </a:cubicBezTo>
                <a:cubicBezTo>
                  <a:pt x="5684" y="20848"/>
                  <a:pt x="5678" y="20866"/>
                  <a:pt x="5680" y="20885"/>
                </a:cubicBezTo>
                <a:cubicBezTo>
                  <a:pt x="5656" y="20881"/>
                  <a:pt x="5646" y="20747"/>
                  <a:pt x="5623" y="20795"/>
                </a:cubicBezTo>
                <a:cubicBezTo>
                  <a:pt x="5626" y="20806"/>
                  <a:pt x="5628" y="20817"/>
                  <a:pt x="5627" y="20830"/>
                </a:cubicBezTo>
                <a:cubicBezTo>
                  <a:pt x="5622" y="20841"/>
                  <a:pt x="5610" y="20839"/>
                  <a:pt x="5602" y="20838"/>
                </a:cubicBezTo>
                <a:cubicBezTo>
                  <a:pt x="5608" y="20955"/>
                  <a:pt x="5689" y="20891"/>
                  <a:pt x="5673" y="21005"/>
                </a:cubicBezTo>
                <a:lnTo>
                  <a:pt x="5667" y="21000"/>
                </a:lnTo>
                <a:lnTo>
                  <a:pt x="5662" y="21003"/>
                </a:lnTo>
                <a:cubicBezTo>
                  <a:pt x="5652" y="21021"/>
                  <a:pt x="5668" y="21034"/>
                  <a:pt x="5677" y="21034"/>
                </a:cubicBezTo>
                <a:cubicBezTo>
                  <a:pt x="5683" y="21039"/>
                  <a:pt x="5694" y="21066"/>
                  <a:pt x="5699" y="21076"/>
                </a:cubicBezTo>
                <a:lnTo>
                  <a:pt x="5707" y="21082"/>
                </a:lnTo>
                <a:lnTo>
                  <a:pt x="5753" y="21031"/>
                </a:lnTo>
                <a:cubicBezTo>
                  <a:pt x="5750" y="21005"/>
                  <a:pt x="5728" y="20992"/>
                  <a:pt x="5717" y="20980"/>
                </a:cubicBezTo>
                <a:lnTo>
                  <a:pt x="5723" y="20976"/>
                </a:lnTo>
                <a:cubicBezTo>
                  <a:pt x="5742" y="20988"/>
                  <a:pt x="5770" y="21028"/>
                  <a:pt x="5752" y="21066"/>
                </a:cubicBezTo>
                <a:cubicBezTo>
                  <a:pt x="5751" y="21089"/>
                  <a:pt x="5766" y="21124"/>
                  <a:pt x="5748" y="21136"/>
                </a:cubicBezTo>
                <a:cubicBezTo>
                  <a:pt x="5753" y="21111"/>
                  <a:pt x="5758" y="21076"/>
                  <a:pt x="5740" y="21064"/>
                </a:cubicBezTo>
                <a:cubicBezTo>
                  <a:pt x="5719" y="21086"/>
                  <a:pt x="5714" y="21117"/>
                  <a:pt x="5688" y="21084"/>
                </a:cubicBezTo>
                <a:lnTo>
                  <a:pt x="5686" y="21106"/>
                </a:lnTo>
                <a:cubicBezTo>
                  <a:pt x="5677" y="21111"/>
                  <a:pt x="5661" y="21095"/>
                  <a:pt x="5653" y="21091"/>
                </a:cubicBezTo>
                <a:cubicBezTo>
                  <a:pt x="5653" y="21106"/>
                  <a:pt x="5657" y="21125"/>
                  <a:pt x="5662" y="21136"/>
                </a:cubicBezTo>
                <a:cubicBezTo>
                  <a:pt x="5672" y="21144"/>
                  <a:pt x="5665" y="21170"/>
                  <a:pt x="5672" y="21182"/>
                </a:cubicBezTo>
                <a:cubicBezTo>
                  <a:pt x="5686" y="21189"/>
                  <a:pt x="5701" y="21173"/>
                  <a:pt x="5715" y="21173"/>
                </a:cubicBezTo>
                <a:lnTo>
                  <a:pt x="5718" y="21168"/>
                </a:lnTo>
                <a:lnTo>
                  <a:pt x="5718" y="21153"/>
                </a:lnTo>
                <a:lnTo>
                  <a:pt x="5723" y="21159"/>
                </a:lnTo>
                <a:cubicBezTo>
                  <a:pt x="5723" y="21189"/>
                  <a:pt x="5703" y="21203"/>
                  <a:pt x="5690" y="21212"/>
                </a:cubicBezTo>
                <a:cubicBezTo>
                  <a:pt x="5698" y="21224"/>
                  <a:pt x="5706" y="21245"/>
                  <a:pt x="5716" y="21252"/>
                </a:cubicBezTo>
                <a:lnTo>
                  <a:pt x="5726" y="21245"/>
                </a:lnTo>
                <a:cubicBezTo>
                  <a:pt x="5728" y="21211"/>
                  <a:pt x="5741" y="21200"/>
                  <a:pt x="5743" y="21171"/>
                </a:cubicBezTo>
                <a:cubicBezTo>
                  <a:pt x="5747" y="21161"/>
                  <a:pt x="5752" y="21164"/>
                  <a:pt x="5759" y="21165"/>
                </a:cubicBezTo>
                <a:cubicBezTo>
                  <a:pt x="5760" y="21168"/>
                  <a:pt x="5760" y="21173"/>
                  <a:pt x="5762" y="21175"/>
                </a:cubicBezTo>
                <a:cubicBezTo>
                  <a:pt x="5776" y="21148"/>
                  <a:pt x="5802" y="21159"/>
                  <a:pt x="5819" y="21173"/>
                </a:cubicBezTo>
                <a:lnTo>
                  <a:pt x="5811" y="21184"/>
                </a:lnTo>
                <a:cubicBezTo>
                  <a:pt x="5802" y="21186"/>
                  <a:pt x="5791" y="21179"/>
                  <a:pt x="5782" y="21180"/>
                </a:cubicBezTo>
                <a:cubicBezTo>
                  <a:pt x="5771" y="21194"/>
                  <a:pt x="5761" y="21222"/>
                  <a:pt x="5748" y="21198"/>
                </a:cubicBezTo>
                <a:cubicBezTo>
                  <a:pt x="5729" y="21208"/>
                  <a:pt x="5738" y="21255"/>
                  <a:pt x="5729" y="21276"/>
                </a:cubicBezTo>
                <a:cubicBezTo>
                  <a:pt x="5730" y="21298"/>
                  <a:pt x="5746" y="21309"/>
                  <a:pt x="5756" y="21314"/>
                </a:cubicBezTo>
                <a:cubicBezTo>
                  <a:pt x="5758" y="21267"/>
                  <a:pt x="5809" y="21205"/>
                  <a:pt x="5833" y="21206"/>
                </a:cubicBezTo>
                <a:lnTo>
                  <a:pt x="5839" y="21218"/>
                </a:lnTo>
                <a:cubicBezTo>
                  <a:pt x="5836" y="21270"/>
                  <a:pt x="5796" y="21257"/>
                  <a:pt x="5801" y="21316"/>
                </a:cubicBezTo>
                <a:lnTo>
                  <a:pt x="5796" y="21325"/>
                </a:lnTo>
                <a:cubicBezTo>
                  <a:pt x="5808" y="21284"/>
                  <a:pt x="5777" y="21258"/>
                  <a:pt x="5766" y="21296"/>
                </a:cubicBezTo>
                <a:cubicBezTo>
                  <a:pt x="5766" y="21352"/>
                  <a:pt x="5820" y="21395"/>
                  <a:pt x="5846" y="21370"/>
                </a:cubicBezTo>
                <a:cubicBezTo>
                  <a:pt x="5854" y="21330"/>
                  <a:pt x="5851" y="21262"/>
                  <a:pt x="5862" y="21212"/>
                </a:cubicBezTo>
                <a:cubicBezTo>
                  <a:pt x="5862" y="21185"/>
                  <a:pt x="5913" y="21167"/>
                  <a:pt x="5922" y="21157"/>
                </a:cubicBezTo>
                <a:cubicBezTo>
                  <a:pt x="5954" y="21096"/>
                  <a:pt x="5961" y="21100"/>
                  <a:pt x="6004" y="21132"/>
                </a:cubicBezTo>
                <a:cubicBezTo>
                  <a:pt x="5998" y="21078"/>
                  <a:pt x="5977" y="21003"/>
                  <a:pt x="5942" y="20999"/>
                </a:cubicBezTo>
                <a:cubicBezTo>
                  <a:pt x="5947" y="20996"/>
                  <a:pt x="5956" y="20992"/>
                  <a:pt x="5961" y="20991"/>
                </a:cubicBezTo>
                <a:lnTo>
                  <a:pt x="5966" y="20985"/>
                </a:lnTo>
                <a:cubicBezTo>
                  <a:pt x="5968" y="20958"/>
                  <a:pt x="5966" y="20922"/>
                  <a:pt x="5957" y="20899"/>
                </a:cubicBezTo>
                <a:lnTo>
                  <a:pt x="5949" y="20904"/>
                </a:lnTo>
                <a:cubicBezTo>
                  <a:pt x="5966" y="20850"/>
                  <a:pt x="5963" y="20776"/>
                  <a:pt x="6000" y="20750"/>
                </a:cubicBezTo>
                <a:cubicBezTo>
                  <a:pt x="6000" y="20750"/>
                  <a:pt x="6003" y="20738"/>
                  <a:pt x="6003" y="20738"/>
                </a:cubicBezTo>
                <a:lnTo>
                  <a:pt x="5999" y="20722"/>
                </a:lnTo>
                <a:cubicBezTo>
                  <a:pt x="5991" y="20714"/>
                  <a:pt x="5979" y="20714"/>
                  <a:pt x="5971" y="20716"/>
                </a:cubicBezTo>
                <a:cubicBezTo>
                  <a:pt x="5975" y="20712"/>
                  <a:pt x="5982" y="20704"/>
                  <a:pt x="5987" y="20702"/>
                </a:cubicBezTo>
                <a:lnTo>
                  <a:pt x="5991" y="20694"/>
                </a:lnTo>
                <a:lnTo>
                  <a:pt x="5990" y="20672"/>
                </a:lnTo>
                <a:cubicBezTo>
                  <a:pt x="6027" y="20829"/>
                  <a:pt x="6054" y="20647"/>
                  <a:pt x="6054" y="20570"/>
                </a:cubicBezTo>
                <a:cubicBezTo>
                  <a:pt x="6064" y="20484"/>
                  <a:pt x="6151" y="20434"/>
                  <a:pt x="6159" y="20352"/>
                </a:cubicBezTo>
                <a:cubicBezTo>
                  <a:pt x="6153" y="20348"/>
                  <a:pt x="6143" y="20352"/>
                  <a:pt x="6137" y="20347"/>
                </a:cubicBezTo>
                <a:cubicBezTo>
                  <a:pt x="6166" y="20332"/>
                  <a:pt x="6178" y="20262"/>
                  <a:pt x="6152" y="20230"/>
                </a:cubicBezTo>
                <a:cubicBezTo>
                  <a:pt x="6138" y="20223"/>
                  <a:pt x="6118" y="20225"/>
                  <a:pt x="6104" y="20214"/>
                </a:cubicBezTo>
                <a:cubicBezTo>
                  <a:pt x="6008" y="20117"/>
                  <a:pt x="6079" y="19878"/>
                  <a:pt x="6171" y="19897"/>
                </a:cubicBezTo>
                <a:lnTo>
                  <a:pt x="6175" y="19884"/>
                </a:lnTo>
                <a:cubicBezTo>
                  <a:pt x="6162" y="19842"/>
                  <a:pt x="6188" y="19827"/>
                  <a:pt x="6194" y="19792"/>
                </a:cubicBezTo>
                <a:cubicBezTo>
                  <a:pt x="6195" y="19651"/>
                  <a:pt x="6188" y="19669"/>
                  <a:pt x="6252" y="19586"/>
                </a:cubicBezTo>
                <a:cubicBezTo>
                  <a:pt x="6241" y="19580"/>
                  <a:pt x="6222" y="19570"/>
                  <a:pt x="6212" y="19556"/>
                </a:cubicBezTo>
                <a:lnTo>
                  <a:pt x="6213" y="19549"/>
                </a:lnTo>
                <a:cubicBezTo>
                  <a:pt x="6239" y="19499"/>
                  <a:pt x="6250" y="19517"/>
                  <a:pt x="6264" y="19569"/>
                </a:cubicBezTo>
                <a:cubicBezTo>
                  <a:pt x="6306" y="19595"/>
                  <a:pt x="6308" y="19442"/>
                  <a:pt x="6267" y="19462"/>
                </a:cubicBezTo>
                <a:lnTo>
                  <a:pt x="6256" y="19478"/>
                </a:lnTo>
                <a:lnTo>
                  <a:pt x="6264" y="19478"/>
                </a:lnTo>
                <a:lnTo>
                  <a:pt x="6267" y="19483"/>
                </a:lnTo>
                <a:cubicBezTo>
                  <a:pt x="6265" y="19508"/>
                  <a:pt x="6245" y="19511"/>
                  <a:pt x="6237" y="19496"/>
                </a:cubicBezTo>
                <a:lnTo>
                  <a:pt x="6237" y="19493"/>
                </a:lnTo>
                <a:cubicBezTo>
                  <a:pt x="6237" y="19491"/>
                  <a:pt x="6241" y="19483"/>
                  <a:pt x="6240" y="19481"/>
                </a:cubicBezTo>
                <a:lnTo>
                  <a:pt x="6239" y="19478"/>
                </a:lnTo>
                <a:cubicBezTo>
                  <a:pt x="6211" y="19474"/>
                  <a:pt x="6205" y="19432"/>
                  <a:pt x="6210" y="19389"/>
                </a:cubicBezTo>
                <a:cubicBezTo>
                  <a:pt x="6208" y="19347"/>
                  <a:pt x="6194" y="19292"/>
                  <a:pt x="6210" y="19254"/>
                </a:cubicBezTo>
                <a:lnTo>
                  <a:pt x="6223" y="19256"/>
                </a:lnTo>
                <a:lnTo>
                  <a:pt x="6220" y="19264"/>
                </a:lnTo>
                <a:cubicBezTo>
                  <a:pt x="6267" y="19304"/>
                  <a:pt x="6338" y="19357"/>
                  <a:pt x="6373" y="19255"/>
                </a:cubicBezTo>
                <a:cubicBezTo>
                  <a:pt x="6364" y="19192"/>
                  <a:pt x="6374" y="19138"/>
                  <a:pt x="6388" y="19080"/>
                </a:cubicBezTo>
                <a:lnTo>
                  <a:pt x="6381" y="19057"/>
                </a:lnTo>
                <a:lnTo>
                  <a:pt x="6389" y="19056"/>
                </a:lnTo>
                <a:cubicBezTo>
                  <a:pt x="6386" y="19050"/>
                  <a:pt x="6379" y="19040"/>
                  <a:pt x="6375" y="19036"/>
                </a:cubicBezTo>
                <a:cubicBezTo>
                  <a:pt x="6370" y="19028"/>
                  <a:pt x="6371" y="18994"/>
                  <a:pt x="6370" y="18984"/>
                </a:cubicBezTo>
                <a:lnTo>
                  <a:pt x="6376" y="18977"/>
                </a:lnTo>
                <a:cubicBezTo>
                  <a:pt x="6442" y="19039"/>
                  <a:pt x="6652" y="18962"/>
                  <a:pt x="6674" y="18814"/>
                </a:cubicBezTo>
                <a:cubicBezTo>
                  <a:pt x="6694" y="18774"/>
                  <a:pt x="6745" y="18644"/>
                  <a:pt x="6691" y="18629"/>
                </a:cubicBezTo>
                <a:cubicBezTo>
                  <a:pt x="6650" y="18593"/>
                  <a:pt x="6694" y="18525"/>
                  <a:pt x="6675" y="18478"/>
                </a:cubicBezTo>
                <a:cubicBezTo>
                  <a:pt x="6656" y="18438"/>
                  <a:pt x="6610" y="18423"/>
                  <a:pt x="6603" y="18365"/>
                </a:cubicBezTo>
                <a:cubicBezTo>
                  <a:pt x="6613" y="18311"/>
                  <a:pt x="6595" y="18247"/>
                  <a:pt x="6608" y="18192"/>
                </a:cubicBezTo>
                <a:lnTo>
                  <a:pt x="6610" y="18190"/>
                </a:lnTo>
                <a:lnTo>
                  <a:pt x="6616" y="18190"/>
                </a:lnTo>
                <a:cubicBezTo>
                  <a:pt x="6628" y="18172"/>
                  <a:pt x="6618" y="18134"/>
                  <a:pt x="6621" y="18110"/>
                </a:cubicBezTo>
                <a:cubicBezTo>
                  <a:pt x="6643" y="18182"/>
                  <a:pt x="6585" y="18246"/>
                  <a:pt x="6615" y="18317"/>
                </a:cubicBezTo>
                <a:cubicBezTo>
                  <a:pt x="6650" y="18403"/>
                  <a:pt x="6648" y="18358"/>
                  <a:pt x="6691" y="18389"/>
                </a:cubicBezTo>
                <a:cubicBezTo>
                  <a:pt x="6715" y="18421"/>
                  <a:pt x="6746" y="18445"/>
                  <a:pt x="6775" y="18426"/>
                </a:cubicBezTo>
                <a:cubicBezTo>
                  <a:pt x="6829" y="18463"/>
                  <a:pt x="6890" y="18397"/>
                  <a:pt x="6904" y="18298"/>
                </a:cubicBezTo>
                <a:cubicBezTo>
                  <a:pt x="6942" y="18231"/>
                  <a:pt x="6981" y="18139"/>
                  <a:pt x="6985" y="18043"/>
                </a:cubicBezTo>
                <a:cubicBezTo>
                  <a:pt x="6984" y="18015"/>
                  <a:pt x="6992" y="17973"/>
                  <a:pt x="7005" y="17956"/>
                </a:cubicBezTo>
                <a:cubicBezTo>
                  <a:pt x="7023" y="17946"/>
                  <a:pt x="7033" y="17912"/>
                  <a:pt x="7033" y="17879"/>
                </a:cubicBezTo>
                <a:cubicBezTo>
                  <a:pt x="7034" y="17881"/>
                  <a:pt x="7037" y="17887"/>
                  <a:pt x="7037" y="17889"/>
                </a:cubicBezTo>
                <a:cubicBezTo>
                  <a:pt x="7036" y="17874"/>
                  <a:pt x="7042" y="17858"/>
                  <a:pt x="7044" y="17843"/>
                </a:cubicBezTo>
                <a:cubicBezTo>
                  <a:pt x="7043" y="17829"/>
                  <a:pt x="7036" y="17811"/>
                  <a:pt x="7037" y="17797"/>
                </a:cubicBezTo>
                <a:cubicBezTo>
                  <a:pt x="7041" y="17811"/>
                  <a:pt x="7047" y="17827"/>
                  <a:pt x="7054" y="17837"/>
                </a:cubicBezTo>
                <a:lnTo>
                  <a:pt x="7054" y="17840"/>
                </a:lnTo>
                <a:cubicBezTo>
                  <a:pt x="7062" y="17839"/>
                  <a:pt x="7070" y="17827"/>
                  <a:pt x="7077" y="17824"/>
                </a:cubicBezTo>
                <a:cubicBezTo>
                  <a:pt x="7083" y="17831"/>
                  <a:pt x="7084" y="17844"/>
                  <a:pt x="7077" y="17850"/>
                </a:cubicBezTo>
                <a:cubicBezTo>
                  <a:pt x="7076" y="17849"/>
                  <a:pt x="7074" y="17846"/>
                  <a:pt x="7074" y="17845"/>
                </a:cubicBezTo>
                <a:lnTo>
                  <a:pt x="7073" y="17846"/>
                </a:lnTo>
                <a:cubicBezTo>
                  <a:pt x="7076" y="17882"/>
                  <a:pt x="7063" y="17904"/>
                  <a:pt x="7054" y="17932"/>
                </a:cubicBezTo>
                <a:lnTo>
                  <a:pt x="7052" y="17933"/>
                </a:lnTo>
                <a:cubicBezTo>
                  <a:pt x="7051" y="17933"/>
                  <a:pt x="7049" y="17932"/>
                  <a:pt x="7048" y="17931"/>
                </a:cubicBezTo>
                <a:lnTo>
                  <a:pt x="7047" y="17934"/>
                </a:lnTo>
                <a:cubicBezTo>
                  <a:pt x="7043" y="17955"/>
                  <a:pt x="7044" y="17982"/>
                  <a:pt x="7030" y="17990"/>
                </a:cubicBezTo>
                <a:cubicBezTo>
                  <a:pt x="7020" y="18002"/>
                  <a:pt x="7010" y="18034"/>
                  <a:pt x="6996" y="18032"/>
                </a:cubicBezTo>
                <a:lnTo>
                  <a:pt x="6994" y="18029"/>
                </a:lnTo>
                <a:lnTo>
                  <a:pt x="6993" y="18029"/>
                </a:lnTo>
                <a:cubicBezTo>
                  <a:pt x="6990" y="18039"/>
                  <a:pt x="6990" y="18053"/>
                  <a:pt x="6992" y="18064"/>
                </a:cubicBezTo>
                <a:cubicBezTo>
                  <a:pt x="7068" y="17983"/>
                  <a:pt x="7100" y="17812"/>
                  <a:pt x="7141" y="17682"/>
                </a:cubicBezTo>
                <a:cubicBezTo>
                  <a:pt x="7218" y="17586"/>
                  <a:pt x="7203" y="17439"/>
                  <a:pt x="7192" y="17292"/>
                </a:cubicBezTo>
                <a:cubicBezTo>
                  <a:pt x="7201" y="17290"/>
                  <a:pt x="7201" y="17262"/>
                  <a:pt x="7199" y="17250"/>
                </a:cubicBezTo>
                <a:lnTo>
                  <a:pt x="7195" y="17246"/>
                </a:lnTo>
                <a:cubicBezTo>
                  <a:pt x="7202" y="17238"/>
                  <a:pt x="7211" y="17224"/>
                  <a:pt x="7211" y="17207"/>
                </a:cubicBezTo>
                <a:lnTo>
                  <a:pt x="7206" y="17198"/>
                </a:lnTo>
                <a:cubicBezTo>
                  <a:pt x="7203" y="17197"/>
                  <a:pt x="7197" y="17195"/>
                  <a:pt x="7194" y="17192"/>
                </a:cubicBezTo>
                <a:lnTo>
                  <a:pt x="7191" y="17178"/>
                </a:lnTo>
                <a:cubicBezTo>
                  <a:pt x="7196" y="17190"/>
                  <a:pt x="7203" y="17189"/>
                  <a:pt x="7209" y="17180"/>
                </a:cubicBezTo>
                <a:cubicBezTo>
                  <a:pt x="7208" y="17175"/>
                  <a:pt x="7210" y="17169"/>
                  <a:pt x="7212" y="17166"/>
                </a:cubicBezTo>
                <a:cubicBezTo>
                  <a:pt x="7213" y="17166"/>
                  <a:pt x="7223" y="17170"/>
                  <a:pt x="7224" y="17171"/>
                </a:cubicBezTo>
                <a:lnTo>
                  <a:pt x="7221" y="17183"/>
                </a:lnTo>
                <a:cubicBezTo>
                  <a:pt x="7230" y="17176"/>
                  <a:pt x="7239" y="17157"/>
                  <a:pt x="7241" y="17139"/>
                </a:cubicBezTo>
                <a:cubicBezTo>
                  <a:pt x="7240" y="17138"/>
                  <a:pt x="7237" y="17135"/>
                  <a:pt x="7236" y="17134"/>
                </a:cubicBezTo>
                <a:cubicBezTo>
                  <a:pt x="7285" y="17091"/>
                  <a:pt x="7330" y="16956"/>
                  <a:pt x="7388" y="16970"/>
                </a:cubicBezTo>
                <a:cubicBezTo>
                  <a:pt x="7394" y="16933"/>
                  <a:pt x="7426" y="16919"/>
                  <a:pt x="7442" y="16904"/>
                </a:cubicBezTo>
                <a:lnTo>
                  <a:pt x="7435" y="16891"/>
                </a:lnTo>
                <a:lnTo>
                  <a:pt x="7438" y="16881"/>
                </a:lnTo>
                <a:cubicBezTo>
                  <a:pt x="7449" y="16869"/>
                  <a:pt x="7475" y="16858"/>
                  <a:pt x="7488" y="16859"/>
                </a:cubicBezTo>
                <a:lnTo>
                  <a:pt x="7496" y="16869"/>
                </a:lnTo>
                <a:cubicBezTo>
                  <a:pt x="7493" y="16873"/>
                  <a:pt x="7481" y="16875"/>
                  <a:pt x="7478" y="16876"/>
                </a:cubicBezTo>
                <a:cubicBezTo>
                  <a:pt x="7492" y="16886"/>
                  <a:pt x="7510" y="16875"/>
                  <a:pt x="7522" y="16860"/>
                </a:cubicBezTo>
                <a:cubicBezTo>
                  <a:pt x="7523" y="16857"/>
                  <a:pt x="7522" y="16851"/>
                  <a:pt x="7521" y="16848"/>
                </a:cubicBezTo>
                <a:lnTo>
                  <a:pt x="7523" y="16836"/>
                </a:lnTo>
                <a:lnTo>
                  <a:pt x="7527" y="16830"/>
                </a:lnTo>
                <a:cubicBezTo>
                  <a:pt x="7532" y="16838"/>
                  <a:pt x="7534" y="16853"/>
                  <a:pt x="7537" y="16862"/>
                </a:cubicBezTo>
                <a:cubicBezTo>
                  <a:pt x="7547" y="16871"/>
                  <a:pt x="7565" y="16862"/>
                  <a:pt x="7576" y="16860"/>
                </a:cubicBezTo>
                <a:cubicBezTo>
                  <a:pt x="7582" y="16860"/>
                  <a:pt x="7595" y="16867"/>
                  <a:pt x="7598" y="16854"/>
                </a:cubicBezTo>
                <a:cubicBezTo>
                  <a:pt x="7591" y="16779"/>
                  <a:pt x="7635" y="16773"/>
                  <a:pt x="7657" y="16737"/>
                </a:cubicBezTo>
                <a:cubicBezTo>
                  <a:pt x="7650" y="16617"/>
                  <a:pt x="7704" y="16518"/>
                  <a:pt x="7733" y="16416"/>
                </a:cubicBezTo>
                <a:cubicBezTo>
                  <a:pt x="7739" y="16299"/>
                  <a:pt x="7725" y="16282"/>
                  <a:pt x="7767" y="16183"/>
                </a:cubicBezTo>
                <a:cubicBezTo>
                  <a:pt x="7764" y="16117"/>
                  <a:pt x="7778" y="16031"/>
                  <a:pt x="7782" y="15967"/>
                </a:cubicBezTo>
                <a:cubicBezTo>
                  <a:pt x="7782" y="15955"/>
                  <a:pt x="7773" y="15809"/>
                  <a:pt x="7776" y="15801"/>
                </a:cubicBezTo>
                <a:cubicBezTo>
                  <a:pt x="7777" y="15789"/>
                  <a:pt x="7783" y="15747"/>
                  <a:pt x="7780" y="15735"/>
                </a:cubicBezTo>
                <a:lnTo>
                  <a:pt x="7777" y="15746"/>
                </a:lnTo>
                <a:cubicBezTo>
                  <a:pt x="7775" y="15729"/>
                  <a:pt x="7778" y="15705"/>
                  <a:pt x="7777" y="15688"/>
                </a:cubicBezTo>
                <a:lnTo>
                  <a:pt x="7772" y="15683"/>
                </a:lnTo>
                <a:cubicBezTo>
                  <a:pt x="7777" y="15659"/>
                  <a:pt x="7787" y="15629"/>
                  <a:pt x="7791" y="15604"/>
                </a:cubicBezTo>
                <a:lnTo>
                  <a:pt x="7787" y="15585"/>
                </a:lnTo>
                <a:cubicBezTo>
                  <a:pt x="7793" y="15584"/>
                  <a:pt x="7796" y="15575"/>
                  <a:pt x="7796" y="15565"/>
                </a:cubicBezTo>
                <a:cubicBezTo>
                  <a:pt x="7801" y="15571"/>
                  <a:pt x="7807" y="15593"/>
                  <a:pt x="7809" y="15603"/>
                </a:cubicBezTo>
                <a:lnTo>
                  <a:pt x="7814" y="15607"/>
                </a:lnTo>
                <a:cubicBezTo>
                  <a:pt x="7849" y="15562"/>
                  <a:pt x="7863" y="15460"/>
                  <a:pt x="7879" y="15393"/>
                </a:cubicBezTo>
                <a:cubicBezTo>
                  <a:pt x="7878" y="15400"/>
                  <a:pt x="7878" y="15409"/>
                  <a:pt x="7877" y="15416"/>
                </a:cubicBezTo>
                <a:cubicBezTo>
                  <a:pt x="7883" y="15406"/>
                  <a:pt x="7888" y="15391"/>
                  <a:pt x="7887" y="15375"/>
                </a:cubicBezTo>
                <a:cubicBezTo>
                  <a:pt x="7912" y="15325"/>
                  <a:pt x="7961" y="15286"/>
                  <a:pt x="7965" y="15208"/>
                </a:cubicBezTo>
                <a:lnTo>
                  <a:pt x="7981" y="15199"/>
                </a:lnTo>
                <a:cubicBezTo>
                  <a:pt x="8020" y="15106"/>
                  <a:pt x="8037" y="14970"/>
                  <a:pt x="8025" y="14856"/>
                </a:cubicBezTo>
                <a:cubicBezTo>
                  <a:pt x="7986" y="14592"/>
                  <a:pt x="8007" y="14692"/>
                  <a:pt x="7887" y="14631"/>
                </a:cubicBezTo>
                <a:cubicBezTo>
                  <a:pt x="7883" y="14614"/>
                  <a:pt x="7875" y="14600"/>
                  <a:pt x="7864" y="14597"/>
                </a:cubicBezTo>
                <a:cubicBezTo>
                  <a:pt x="7733" y="14345"/>
                  <a:pt x="7739" y="14411"/>
                  <a:pt x="7573" y="14371"/>
                </a:cubicBezTo>
                <a:cubicBezTo>
                  <a:pt x="7556" y="14364"/>
                  <a:pt x="7528" y="14310"/>
                  <a:pt x="7512" y="14341"/>
                </a:cubicBezTo>
                <a:cubicBezTo>
                  <a:pt x="7499" y="14353"/>
                  <a:pt x="7475" y="14357"/>
                  <a:pt x="7465" y="14381"/>
                </a:cubicBezTo>
                <a:cubicBezTo>
                  <a:pt x="7466" y="14369"/>
                  <a:pt x="7469" y="14353"/>
                  <a:pt x="7468" y="14341"/>
                </a:cubicBezTo>
                <a:cubicBezTo>
                  <a:pt x="7446" y="14349"/>
                  <a:pt x="7457" y="14412"/>
                  <a:pt x="7433" y="14429"/>
                </a:cubicBezTo>
                <a:cubicBezTo>
                  <a:pt x="7434" y="14390"/>
                  <a:pt x="7439" y="14353"/>
                  <a:pt x="7453" y="14323"/>
                </a:cubicBezTo>
                <a:lnTo>
                  <a:pt x="7452" y="14314"/>
                </a:lnTo>
                <a:lnTo>
                  <a:pt x="7448" y="14306"/>
                </a:lnTo>
                <a:cubicBezTo>
                  <a:pt x="7443" y="14308"/>
                  <a:pt x="7439" y="14321"/>
                  <a:pt x="7436" y="14330"/>
                </a:cubicBezTo>
                <a:cubicBezTo>
                  <a:pt x="7435" y="14327"/>
                  <a:pt x="7432" y="14320"/>
                  <a:pt x="7431" y="14316"/>
                </a:cubicBezTo>
                <a:cubicBezTo>
                  <a:pt x="7445" y="14306"/>
                  <a:pt x="7445" y="14274"/>
                  <a:pt x="7437" y="14254"/>
                </a:cubicBezTo>
                <a:cubicBezTo>
                  <a:pt x="7435" y="14256"/>
                  <a:pt x="7432" y="14258"/>
                  <a:pt x="7430" y="14260"/>
                </a:cubicBezTo>
                <a:lnTo>
                  <a:pt x="7433" y="14253"/>
                </a:lnTo>
                <a:cubicBezTo>
                  <a:pt x="7415" y="14229"/>
                  <a:pt x="7413" y="14205"/>
                  <a:pt x="7396" y="14251"/>
                </a:cubicBezTo>
                <a:cubicBezTo>
                  <a:pt x="7397" y="14195"/>
                  <a:pt x="7358" y="14201"/>
                  <a:pt x="7343" y="14169"/>
                </a:cubicBezTo>
                <a:cubicBezTo>
                  <a:pt x="7322" y="14175"/>
                  <a:pt x="7309" y="14131"/>
                  <a:pt x="7290" y="14134"/>
                </a:cubicBezTo>
                <a:cubicBezTo>
                  <a:pt x="7283" y="14132"/>
                  <a:pt x="7278" y="14116"/>
                  <a:pt x="7270" y="14124"/>
                </a:cubicBezTo>
                <a:lnTo>
                  <a:pt x="7269" y="14128"/>
                </a:lnTo>
                <a:lnTo>
                  <a:pt x="7271" y="14137"/>
                </a:lnTo>
                <a:cubicBezTo>
                  <a:pt x="7258" y="14115"/>
                  <a:pt x="7244" y="14139"/>
                  <a:pt x="7232" y="14131"/>
                </a:cubicBezTo>
                <a:cubicBezTo>
                  <a:pt x="7219" y="14143"/>
                  <a:pt x="7210" y="14181"/>
                  <a:pt x="7207" y="14207"/>
                </a:cubicBezTo>
                <a:lnTo>
                  <a:pt x="7214" y="14223"/>
                </a:lnTo>
                <a:cubicBezTo>
                  <a:pt x="7211" y="14226"/>
                  <a:pt x="7209" y="14233"/>
                  <a:pt x="7207" y="14239"/>
                </a:cubicBezTo>
                <a:cubicBezTo>
                  <a:pt x="7190" y="14199"/>
                  <a:pt x="7182" y="14271"/>
                  <a:pt x="7164" y="14272"/>
                </a:cubicBezTo>
                <a:cubicBezTo>
                  <a:pt x="7153" y="14299"/>
                  <a:pt x="7153" y="14345"/>
                  <a:pt x="7137" y="14363"/>
                </a:cubicBezTo>
                <a:cubicBezTo>
                  <a:pt x="7143" y="14348"/>
                  <a:pt x="7153" y="14272"/>
                  <a:pt x="7156" y="14253"/>
                </a:cubicBezTo>
                <a:cubicBezTo>
                  <a:pt x="7136" y="14282"/>
                  <a:pt x="7110" y="14256"/>
                  <a:pt x="7091" y="14286"/>
                </a:cubicBezTo>
                <a:cubicBezTo>
                  <a:pt x="7072" y="14263"/>
                  <a:pt x="7058" y="14205"/>
                  <a:pt x="7063" y="14165"/>
                </a:cubicBezTo>
                <a:lnTo>
                  <a:pt x="7062" y="14162"/>
                </a:lnTo>
                <a:cubicBezTo>
                  <a:pt x="7025" y="14191"/>
                  <a:pt x="6999" y="14262"/>
                  <a:pt x="6954" y="14231"/>
                </a:cubicBezTo>
                <a:cubicBezTo>
                  <a:pt x="6961" y="14226"/>
                  <a:pt x="6972" y="14213"/>
                  <a:pt x="6979" y="14210"/>
                </a:cubicBezTo>
                <a:cubicBezTo>
                  <a:pt x="6985" y="14208"/>
                  <a:pt x="6994" y="14216"/>
                  <a:pt x="6998" y="14205"/>
                </a:cubicBezTo>
                <a:cubicBezTo>
                  <a:pt x="7007" y="14157"/>
                  <a:pt x="7025" y="14100"/>
                  <a:pt x="7041" y="14054"/>
                </a:cubicBezTo>
                <a:cubicBezTo>
                  <a:pt x="7074" y="14033"/>
                  <a:pt x="7089" y="13954"/>
                  <a:pt x="7116" y="13917"/>
                </a:cubicBezTo>
                <a:cubicBezTo>
                  <a:pt x="7143" y="13841"/>
                  <a:pt x="7086" y="13843"/>
                  <a:pt x="7076" y="13793"/>
                </a:cubicBezTo>
                <a:lnTo>
                  <a:pt x="7072" y="13791"/>
                </a:lnTo>
                <a:cubicBezTo>
                  <a:pt x="7077" y="13769"/>
                  <a:pt x="7056" y="13684"/>
                  <a:pt x="7053" y="13662"/>
                </a:cubicBezTo>
                <a:cubicBezTo>
                  <a:pt x="7049" y="13623"/>
                  <a:pt x="7052" y="13545"/>
                  <a:pt x="7024" y="13531"/>
                </a:cubicBezTo>
                <a:cubicBezTo>
                  <a:pt x="7020" y="13537"/>
                  <a:pt x="7018" y="13551"/>
                  <a:pt x="7015" y="13561"/>
                </a:cubicBezTo>
                <a:cubicBezTo>
                  <a:pt x="7014" y="13539"/>
                  <a:pt x="7014" y="13506"/>
                  <a:pt x="7002" y="13494"/>
                </a:cubicBezTo>
                <a:cubicBezTo>
                  <a:pt x="6999" y="13502"/>
                  <a:pt x="6998" y="13518"/>
                  <a:pt x="6994" y="13526"/>
                </a:cubicBezTo>
                <a:cubicBezTo>
                  <a:pt x="6996" y="13506"/>
                  <a:pt x="6992" y="13480"/>
                  <a:pt x="6983" y="13468"/>
                </a:cubicBezTo>
                <a:lnTo>
                  <a:pt x="6975" y="13475"/>
                </a:lnTo>
                <a:cubicBezTo>
                  <a:pt x="6968" y="13401"/>
                  <a:pt x="6913" y="13391"/>
                  <a:pt x="6884" y="13356"/>
                </a:cubicBezTo>
                <a:lnTo>
                  <a:pt x="6877" y="13362"/>
                </a:lnTo>
                <a:cubicBezTo>
                  <a:pt x="6873" y="13375"/>
                  <a:pt x="6870" y="13394"/>
                  <a:pt x="6864" y="13405"/>
                </a:cubicBezTo>
                <a:cubicBezTo>
                  <a:pt x="6895" y="13303"/>
                  <a:pt x="6795" y="13334"/>
                  <a:pt x="6766" y="13334"/>
                </a:cubicBezTo>
                <a:lnTo>
                  <a:pt x="6760" y="13343"/>
                </a:lnTo>
                <a:lnTo>
                  <a:pt x="6759" y="13364"/>
                </a:lnTo>
                <a:cubicBezTo>
                  <a:pt x="6749" y="13332"/>
                  <a:pt x="6715" y="13335"/>
                  <a:pt x="6698" y="13330"/>
                </a:cubicBezTo>
                <a:cubicBezTo>
                  <a:pt x="6684" y="13335"/>
                  <a:pt x="6687" y="13366"/>
                  <a:pt x="6681" y="13382"/>
                </a:cubicBezTo>
                <a:cubicBezTo>
                  <a:pt x="6684" y="13345"/>
                  <a:pt x="6688" y="13297"/>
                  <a:pt x="6662" y="13289"/>
                </a:cubicBezTo>
                <a:cubicBezTo>
                  <a:pt x="6633" y="13231"/>
                  <a:pt x="6614" y="13181"/>
                  <a:pt x="6592" y="13281"/>
                </a:cubicBezTo>
                <a:cubicBezTo>
                  <a:pt x="6621" y="13169"/>
                  <a:pt x="6584" y="13089"/>
                  <a:pt x="6528" y="13041"/>
                </a:cubicBezTo>
                <a:lnTo>
                  <a:pt x="6524" y="13044"/>
                </a:lnTo>
                <a:cubicBezTo>
                  <a:pt x="6495" y="12969"/>
                  <a:pt x="6448" y="13060"/>
                  <a:pt x="6415" y="13015"/>
                </a:cubicBezTo>
                <a:cubicBezTo>
                  <a:pt x="6450" y="13031"/>
                  <a:pt x="6440" y="12949"/>
                  <a:pt x="6463" y="12930"/>
                </a:cubicBezTo>
                <a:cubicBezTo>
                  <a:pt x="6465" y="12905"/>
                  <a:pt x="6446" y="12897"/>
                  <a:pt x="6436" y="12892"/>
                </a:cubicBezTo>
                <a:cubicBezTo>
                  <a:pt x="6428" y="12886"/>
                  <a:pt x="6423" y="12867"/>
                  <a:pt x="6417" y="12859"/>
                </a:cubicBezTo>
                <a:cubicBezTo>
                  <a:pt x="6415" y="12868"/>
                  <a:pt x="6410" y="12871"/>
                  <a:pt x="6406" y="12868"/>
                </a:cubicBezTo>
                <a:cubicBezTo>
                  <a:pt x="6407" y="12874"/>
                  <a:pt x="6407" y="12885"/>
                  <a:pt x="6408" y="12891"/>
                </a:cubicBezTo>
                <a:cubicBezTo>
                  <a:pt x="6402" y="12876"/>
                  <a:pt x="6394" y="12848"/>
                  <a:pt x="6382" y="12849"/>
                </a:cubicBezTo>
                <a:cubicBezTo>
                  <a:pt x="6383" y="12855"/>
                  <a:pt x="6382" y="12861"/>
                  <a:pt x="6382" y="12867"/>
                </a:cubicBezTo>
                <a:cubicBezTo>
                  <a:pt x="6382" y="12866"/>
                  <a:pt x="6379" y="12862"/>
                  <a:pt x="6378" y="12860"/>
                </a:cubicBezTo>
                <a:lnTo>
                  <a:pt x="6373" y="12869"/>
                </a:lnTo>
                <a:cubicBezTo>
                  <a:pt x="6367" y="12856"/>
                  <a:pt x="6363" y="12832"/>
                  <a:pt x="6356" y="12820"/>
                </a:cubicBezTo>
                <a:cubicBezTo>
                  <a:pt x="6357" y="12830"/>
                  <a:pt x="6353" y="12840"/>
                  <a:pt x="6347" y="12839"/>
                </a:cubicBezTo>
                <a:cubicBezTo>
                  <a:pt x="6357" y="12820"/>
                  <a:pt x="6344" y="12796"/>
                  <a:pt x="6336" y="12781"/>
                </a:cubicBezTo>
                <a:cubicBezTo>
                  <a:pt x="6356" y="12777"/>
                  <a:pt x="6383" y="12782"/>
                  <a:pt x="6399" y="12756"/>
                </a:cubicBezTo>
                <a:cubicBezTo>
                  <a:pt x="6353" y="12755"/>
                  <a:pt x="6296" y="12767"/>
                  <a:pt x="6253" y="12769"/>
                </a:cubicBezTo>
                <a:lnTo>
                  <a:pt x="6258" y="12777"/>
                </a:lnTo>
                <a:cubicBezTo>
                  <a:pt x="6265" y="12777"/>
                  <a:pt x="6282" y="12780"/>
                  <a:pt x="6287" y="12785"/>
                </a:cubicBezTo>
                <a:cubicBezTo>
                  <a:pt x="6234" y="12798"/>
                  <a:pt x="6207" y="12879"/>
                  <a:pt x="6152" y="12801"/>
                </a:cubicBezTo>
                <a:cubicBezTo>
                  <a:pt x="6115" y="12696"/>
                  <a:pt x="6008" y="12891"/>
                  <a:pt x="6006" y="12704"/>
                </a:cubicBezTo>
                <a:cubicBezTo>
                  <a:pt x="5988" y="12661"/>
                  <a:pt x="5955" y="12668"/>
                  <a:pt x="5930" y="12659"/>
                </a:cubicBezTo>
                <a:cubicBezTo>
                  <a:pt x="5921" y="12640"/>
                  <a:pt x="5921" y="12599"/>
                  <a:pt x="5911" y="12583"/>
                </a:cubicBezTo>
                <a:cubicBezTo>
                  <a:pt x="5884" y="12590"/>
                  <a:pt x="5888" y="12663"/>
                  <a:pt x="5920" y="12644"/>
                </a:cubicBezTo>
                <a:lnTo>
                  <a:pt x="5923" y="12654"/>
                </a:lnTo>
                <a:lnTo>
                  <a:pt x="5922" y="12666"/>
                </a:lnTo>
                <a:cubicBezTo>
                  <a:pt x="5917" y="12669"/>
                  <a:pt x="5912" y="12663"/>
                  <a:pt x="5908" y="12661"/>
                </a:cubicBezTo>
                <a:cubicBezTo>
                  <a:pt x="5884" y="12696"/>
                  <a:pt x="5849" y="12706"/>
                  <a:pt x="5821" y="12729"/>
                </a:cubicBezTo>
                <a:cubicBezTo>
                  <a:pt x="5808" y="12793"/>
                  <a:pt x="5839" y="12828"/>
                  <a:pt x="5846" y="12883"/>
                </a:cubicBezTo>
                <a:cubicBezTo>
                  <a:pt x="5851" y="12922"/>
                  <a:pt x="5821" y="12993"/>
                  <a:pt x="5804" y="12944"/>
                </a:cubicBezTo>
                <a:cubicBezTo>
                  <a:pt x="5802" y="12929"/>
                  <a:pt x="5801" y="12916"/>
                  <a:pt x="5794" y="12908"/>
                </a:cubicBezTo>
                <a:cubicBezTo>
                  <a:pt x="5765" y="12836"/>
                  <a:pt x="5833" y="12798"/>
                  <a:pt x="5806" y="12725"/>
                </a:cubicBezTo>
                <a:cubicBezTo>
                  <a:pt x="5807" y="12725"/>
                  <a:pt x="5810" y="12723"/>
                  <a:pt x="5811" y="12722"/>
                </a:cubicBezTo>
                <a:cubicBezTo>
                  <a:pt x="5785" y="12681"/>
                  <a:pt x="5783" y="12640"/>
                  <a:pt x="5822" y="12633"/>
                </a:cubicBezTo>
                <a:cubicBezTo>
                  <a:pt x="5862" y="12576"/>
                  <a:pt x="5819" y="12518"/>
                  <a:pt x="5787" y="12575"/>
                </a:cubicBezTo>
                <a:cubicBezTo>
                  <a:pt x="5759" y="12643"/>
                  <a:pt x="5709" y="12703"/>
                  <a:pt x="5662" y="12684"/>
                </a:cubicBezTo>
                <a:cubicBezTo>
                  <a:pt x="5653" y="12697"/>
                  <a:pt x="5656" y="12733"/>
                  <a:pt x="5647" y="12747"/>
                </a:cubicBezTo>
                <a:lnTo>
                  <a:pt x="5641" y="12749"/>
                </a:lnTo>
                <a:lnTo>
                  <a:pt x="5639" y="12742"/>
                </a:lnTo>
                <a:lnTo>
                  <a:pt x="5642" y="12732"/>
                </a:lnTo>
                <a:lnTo>
                  <a:pt x="5649" y="12725"/>
                </a:lnTo>
                <a:cubicBezTo>
                  <a:pt x="5607" y="12684"/>
                  <a:pt x="5585" y="12773"/>
                  <a:pt x="5566" y="12828"/>
                </a:cubicBezTo>
                <a:cubicBezTo>
                  <a:pt x="5568" y="12824"/>
                  <a:pt x="5572" y="12821"/>
                  <a:pt x="5575" y="12817"/>
                </a:cubicBezTo>
                <a:cubicBezTo>
                  <a:pt x="5573" y="12828"/>
                  <a:pt x="5567" y="12868"/>
                  <a:pt x="5567" y="12879"/>
                </a:cubicBezTo>
                <a:cubicBezTo>
                  <a:pt x="5569" y="12891"/>
                  <a:pt x="5576" y="12906"/>
                  <a:pt x="5567" y="12915"/>
                </a:cubicBezTo>
                <a:cubicBezTo>
                  <a:pt x="5547" y="12905"/>
                  <a:pt x="5539" y="12944"/>
                  <a:pt x="5531" y="12969"/>
                </a:cubicBezTo>
                <a:cubicBezTo>
                  <a:pt x="5523" y="12983"/>
                  <a:pt x="5503" y="12997"/>
                  <a:pt x="5496" y="13012"/>
                </a:cubicBezTo>
                <a:cubicBezTo>
                  <a:pt x="5495" y="13037"/>
                  <a:pt x="5506" y="13063"/>
                  <a:pt x="5501" y="13091"/>
                </a:cubicBezTo>
                <a:lnTo>
                  <a:pt x="5498" y="13096"/>
                </a:lnTo>
                <a:lnTo>
                  <a:pt x="5492" y="13089"/>
                </a:lnTo>
                <a:lnTo>
                  <a:pt x="5492" y="13085"/>
                </a:lnTo>
                <a:cubicBezTo>
                  <a:pt x="5493" y="13082"/>
                  <a:pt x="5496" y="13080"/>
                  <a:pt x="5497" y="13077"/>
                </a:cubicBezTo>
                <a:cubicBezTo>
                  <a:pt x="5492" y="13064"/>
                  <a:pt x="5470" y="13021"/>
                  <a:pt x="5465" y="13009"/>
                </a:cubicBezTo>
                <a:cubicBezTo>
                  <a:pt x="5442" y="12972"/>
                  <a:pt x="5412" y="12908"/>
                  <a:pt x="5378" y="12916"/>
                </a:cubicBezTo>
                <a:cubicBezTo>
                  <a:pt x="5366" y="12912"/>
                  <a:pt x="5355" y="12893"/>
                  <a:pt x="5342" y="12897"/>
                </a:cubicBezTo>
                <a:cubicBezTo>
                  <a:pt x="5295" y="12921"/>
                  <a:pt x="5236" y="13058"/>
                  <a:pt x="5193" y="12950"/>
                </a:cubicBezTo>
                <a:lnTo>
                  <a:pt x="5200" y="12972"/>
                </a:lnTo>
                <a:cubicBezTo>
                  <a:pt x="5191" y="12973"/>
                  <a:pt x="5179" y="12974"/>
                  <a:pt x="5173" y="12960"/>
                </a:cubicBezTo>
                <a:lnTo>
                  <a:pt x="5174" y="12941"/>
                </a:lnTo>
                <a:lnTo>
                  <a:pt x="5169" y="12943"/>
                </a:lnTo>
                <a:cubicBezTo>
                  <a:pt x="5158" y="12889"/>
                  <a:pt x="5121" y="12862"/>
                  <a:pt x="5106" y="12809"/>
                </a:cubicBezTo>
                <a:cubicBezTo>
                  <a:pt x="5102" y="12793"/>
                  <a:pt x="5088" y="12724"/>
                  <a:pt x="5076" y="12719"/>
                </a:cubicBezTo>
                <a:cubicBezTo>
                  <a:pt x="5071" y="12689"/>
                  <a:pt x="5090" y="12653"/>
                  <a:pt x="5084" y="12624"/>
                </a:cubicBezTo>
                <a:cubicBezTo>
                  <a:pt x="5074" y="12629"/>
                  <a:pt x="5079" y="12604"/>
                  <a:pt x="5080" y="12595"/>
                </a:cubicBezTo>
                <a:cubicBezTo>
                  <a:pt x="5081" y="12597"/>
                  <a:pt x="5084" y="12598"/>
                  <a:pt x="5086" y="12600"/>
                </a:cubicBezTo>
                <a:cubicBezTo>
                  <a:pt x="5087" y="12585"/>
                  <a:pt x="5087" y="12566"/>
                  <a:pt x="5083" y="12553"/>
                </a:cubicBezTo>
                <a:cubicBezTo>
                  <a:pt x="5083" y="12540"/>
                  <a:pt x="5089" y="12528"/>
                  <a:pt x="5091" y="12516"/>
                </a:cubicBezTo>
                <a:cubicBezTo>
                  <a:pt x="5092" y="12527"/>
                  <a:pt x="5087" y="12541"/>
                  <a:pt x="5090" y="12552"/>
                </a:cubicBezTo>
                <a:lnTo>
                  <a:pt x="5093" y="12556"/>
                </a:lnTo>
                <a:cubicBezTo>
                  <a:pt x="5096" y="12525"/>
                  <a:pt x="5091" y="12421"/>
                  <a:pt x="5096" y="12392"/>
                </a:cubicBezTo>
                <a:cubicBezTo>
                  <a:pt x="5104" y="12352"/>
                  <a:pt x="5121" y="12305"/>
                  <a:pt x="5107" y="12263"/>
                </a:cubicBezTo>
                <a:cubicBezTo>
                  <a:pt x="5106" y="12263"/>
                  <a:pt x="5104" y="12262"/>
                  <a:pt x="5103" y="12262"/>
                </a:cubicBezTo>
                <a:cubicBezTo>
                  <a:pt x="5102" y="12258"/>
                  <a:pt x="5103" y="12251"/>
                  <a:pt x="5105" y="12248"/>
                </a:cubicBezTo>
                <a:lnTo>
                  <a:pt x="5107" y="12249"/>
                </a:lnTo>
                <a:lnTo>
                  <a:pt x="5108" y="12258"/>
                </a:lnTo>
                <a:lnTo>
                  <a:pt x="5117" y="12235"/>
                </a:lnTo>
                <a:cubicBezTo>
                  <a:pt x="5106" y="12222"/>
                  <a:pt x="5099" y="12194"/>
                  <a:pt x="5086" y="12189"/>
                </a:cubicBezTo>
                <a:cubicBezTo>
                  <a:pt x="5090" y="12192"/>
                  <a:pt x="5094" y="12199"/>
                  <a:pt x="5096" y="12207"/>
                </a:cubicBezTo>
                <a:cubicBezTo>
                  <a:pt x="5092" y="12203"/>
                  <a:pt x="5087" y="12207"/>
                  <a:pt x="5082" y="12207"/>
                </a:cubicBezTo>
                <a:cubicBezTo>
                  <a:pt x="5076" y="12201"/>
                  <a:pt x="5069" y="12179"/>
                  <a:pt x="5060" y="12183"/>
                </a:cubicBezTo>
                <a:lnTo>
                  <a:pt x="5060" y="12177"/>
                </a:lnTo>
                <a:lnTo>
                  <a:pt x="5062" y="12169"/>
                </a:lnTo>
                <a:cubicBezTo>
                  <a:pt x="5068" y="12170"/>
                  <a:pt x="5076" y="12178"/>
                  <a:pt x="5080" y="12184"/>
                </a:cubicBezTo>
                <a:cubicBezTo>
                  <a:pt x="5072" y="12159"/>
                  <a:pt x="5056" y="12140"/>
                  <a:pt x="5041" y="12131"/>
                </a:cubicBezTo>
                <a:lnTo>
                  <a:pt x="5036" y="12135"/>
                </a:lnTo>
                <a:cubicBezTo>
                  <a:pt x="5010" y="12103"/>
                  <a:pt x="4976" y="12125"/>
                  <a:pt x="4946" y="12108"/>
                </a:cubicBezTo>
                <a:cubicBezTo>
                  <a:pt x="4947" y="12109"/>
                  <a:pt x="4949" y="12114"/>
                  <a:pt x="4950" y="12116"/>
                </a:cubicBezTo>
                <a:cubicBezTo>
                  <a:pt x="4920" y="12141"/>
                  <a:pt x="4874" y="12142"/>
                  <a:pt x="4845" y="12124"/>
                </a:cubicBezTo>
                <a:cubicBezTo>
                  <a:pt x="4832" y="12117"/>
                  <a:pt x="4823" y="12149"/>
                  <a:pt x="4811" y="12144"/>
                </a:cubicBezTo>
                <a:lnTo>
                  <a:pt x="4789" y="12116"/>
                </a:lnTo>
                <a:lnTo>
                  <a:pt x="4792" y="12131"/>
                </a:lnTo>
                <a:cubicBezTo>
                  <a:pt x="4786" y="12136"/>
                  <a:pt x="4777" y="12127"/>
                  <a:pt x="4771" y="12124"/>
                </a:cubicBezTo>
                <a:cubicBezTo>
                  <a:pt x="4771" y="12086"/>
                  <a:pt x="4798" y="12067"/>
                  <a:pt x="4804" y="12034"/>
                </a:cubicBezTo>
                <a:cubicBezTo>
                  <a:pt x="4806" y="11963"/>
                  <a:pt x="4818" y="11887"/>
                  <a:pt x="4816" y="11820"/>
                </a:cubicBezTo>
                <a:lnTo>
                  <a:pt x="4804" y="11816"/>
                </a:lnTo>
                <a:cubicBezTo>
                  <a:pt x="4809" y="11796"/>
                  <a:pt x="4812" y="11766"/>
                  <a:pt x="4823" y="11755"/>
                </a:cubicBezTo>
                <a:cubicBezTo>
                  <a:pt x="4823" y="11770"/>
                  <a:pt x="4824" y="11804"/>
                  <a:pt x="4827" y="11819"/>
                </a:cubicBezTo>
                <a:lnTo>
                  <a:pt x="4834" y="11827"/>
                </a:lnTo>
                <a:cubicBezTo>
                  <a:pt x="4843" y="11799"/>
                  <a:pt x="4849" y="11730"/>
                  <a:pt x="4855" y="11699"/>
                </a:cubicBezTo>
                <a:lnTo>
                  <a:pt x="4853" y="11694"/>
                </a:lnTo>
                <a:cubicBezTo>
                  <a:pt x="4851" y="11695"/>
                  <a:pt x="4848" y="11699"/>
                  <a:pt x="4847" y="11703"/>
                </a:cubicBezTo>
                <a:lnTo>
                  <a:pt x="4849" y="11689"/>
                </a:lnTo>
                <a:lnTo>
                  <a:pt x="4858" y="11674"/>
                </a:lnTo>
                <a:lnTo>
                  <a:pt x="4860" y="11661"/>
                </a:lnTo>
                <a:cubicBezTo>
                  <a:pt x="4855" y="11662"/>
                  <a:pt x="4848" y="11666"/>
                  <a:pt x="4844" y="11660"/>
                </a:cubicBezTo>
                <a:lnTo>
                  <a:pt x="4844" y="11650"/>
                </a:lnTo>
                <a:cubicBezTo>
                  <a:pt x="4867" y="11627"/>
                  <a:pt x="4852" y="11597"/>
                  <a:pt x="4864" y="11564"/>
                </a:cubicBezTo>
                <a:cubicBezTo>
                  <a:pt x="4889" y="11522"/>
                  <a:pt x="4924" y="11395"/>
                  <a:pt x="4862" y="11410"/>
                </a:cubicBezTo>
                <a:cubicBezTo>
                  <a:pt x="4865" y="11411"/>
                  <a:pt x="4874" y="11415"/>
                  <a:pt x="4875" y="11419"/>
                </a:cubicBezTo>
                <a:cubicBezTo>
                  <a:pt x="4860" y="11436"/>
                  <a:pt x="4838" y="11405"/>
                  <a:pt x="4823" y="11403"/>
                </a:cubicBezTo>
                <a:cubicBezTo>
                  <a:pt x="4812" y="11401"/>
                  <a:pt x="4766" y="11428"/>
                  <a:pt x="4754" y="11433"/>
                </a:cubicBezTo>
                <a:cubicBezTo>
                  <a:pt x="4640" y="11456"/>
                  <a:pt x="4700" y="11544"/>
                  <a:pt x="4663" y="11644"/>
                </a:cubicBezTo>
                <a:cubicBezTo>
                  <a:pt x="4668" y="11706"/>
                  <a:pt x="4636" y="11720"/>
                  <a:pt x="4616" y="11756"/>
                </a:cubicBezTo>
                <a:lnTo>
                  <a:pt x="4623" y="11747"/>
                </a:lnTo>
                <a:lnTo>
                  <a:pt x="4623" y="11761"/>
                </a:lnTo>
                <a:cubicBezTo>
                  <a:pt x="4624" y="11765"/>
                  <a:pt x="4626" y="11773"/>
                  <a:pt x="4626" y="11777"/>
                </a:cubicBezTo>
                <a:cubicBezTo>
                  <a:pt x="4617" y="11800"/>
                  <a:pt x="4599" y="11815"/>
                  <a:pt x="4587" y="11790"/>
                </a:cubicBezTo>
                <a:lnTo>
                  <a:pt x="4591" y="11781"/>
                </a:lnTo>
                <a:cubicBezTo>
                  <a:pt x="4568" y="11762"/>
                  <a:pt x="4542" y="11785"/>
                  <a:pt x="4522" y="11804"/>
                </a:cubicBezTo>
                <a:cubicBezTo>
                  <a:pt x="4492" y="11799"/>
                  <a:pt x="4464" y="11835"/>
                  <a:pt x="4436" y="11838"/>
                </a:cubicBezTo>
                <a:cubicBezTo>
                  <a:pt x="4410" y="11796"/>
                  <a:pt x="4398" y="11764"/>
                  <a:pt x="4360" y="11764"/>
                </a:cubicBezTo>
                <a:lnTo>
                  <a:pt x="4369" y="11774"/>
                </a:lnTo>
                <a:cubicBezTo>
                  <a:pt x="4361" y="11772"/>
                  <a:pt x="4352" y="11766"/>
                  <a:pt x="4347" y="11754"/>
                </a:cubicBezTo>
                <a:cubicBezTo>
                  <a:pt x="4349" y="11755"/>
                  <a:pt x="4354" y="11759"/>
                  <a:pt x="4356" y="11760"/>
                </a:cubicBezTo>
                <a:cubicBezTo>
                  <a:pt x="4310" y="11635"/>
                  <a:pt x="4258" y="11498"/>
                  <a:pt x="4237" y="11349"/>
                </a:cubicBezTo>
                <a:cubicBezTo>
                  <a:pt x="4249" y="11376"/>
                  <a:pt x="4258" y="11412"/>
                  <a:pt x="4258" y="11446"/>
                </a:cubicBezTo>
                <a:cubicBezTo>
                  <a:pt x="4270" y="11401"/>
                  <a:pt x="4240" y="11370"/>
                  <a:pt x="4237" y="11328"/>
                </a:cubicBezTo>
                <a:cubicBezTo>
                  <a:pt x="4232" y="11183"/>
                  <a:pt x="4240" y="11016"/>
                  <a:pt x="4270" y="10877"/>
                </a:cubicBezTo>
                <a:cubicBezTo>
                  <a:pt x="4282" y="10818"/>
                  <a:pt x="4250" y="10761"/>
                  <a:pt x="4249" y="10701"/>
                </a:cubicBezTo>
                <a:cubicBezTo>
                  <a:pt x="4257" y="10680"/>
                  <a:pt x="4252" y="10661"/>
                  <a:pt x="4240" y="10650"/>
                </a:cubicBezTo>
                <a:lnTo>
                  <a:pt x="4236" y="10635"/>
                </a:lnTo>
                <a:cubicBezTo>
                  <a:pt x="4241" y="10641"/>
                  <a:pt x="4251" y="10652"/>
                  <a:pt x="4257" y="10650"/>
                </a:cubicBezTo>
                <a:cubicBezTo>
                  <a:pt x="4260" y="10639"/>
                  <a:pt x="4264" y="10615"/>
                  <a:pt x="4265" y="10603"/>
                </a:cubicBezTo>
                <a:cubicBezTo>
                  <a:pt x="4263" y="10598"/>
                  <a:pt x="4260" y="10592"/>
                  <a:pt x="4258" y="10587"/>
                </a:cubicBezTo>
                <a:lnTo>
                  <a:pt x="4257" y="10582"/>
                </a:lnTo>
                <a:lnTo>
                  <a:pt x="4259" y="10580"/>
                </a:lnTo>
                <a:cubicBezTo>
                  <a:pt x="4268" y="10581"/>
                  <a:pt x="4279" y="10566"/>
                  <a:pt x="4281" y="10549"/>
                </a:cubicBezTo>
                <a:lnTo>
                  <a:pt x="4274" y="10554"/>
                </a:lnTo>
                <a:lnTo>
                  <a:pt x="4274" y="10543"/>
                </a:lnTo>
                <a:cubicBezTo>
                  <a:pt x="4277" y="10538"/>
                  <a:pt x="4284" y="10537"/>
                  <a:pt x="4287" y="10531"/>
                </a:cubicBezTo>
                <a:lnTo>
                  <a:pt x="4291" y="10538"/>
                </a:lnTo>
                <a:cubicBezTo>
                  <a:pt x="4294" y="10533"/>
                  <a:pt x="4295" y="10511"/>
                  <a:pt x="4296" y="10504"/>
                </a:cubicBezTo>
                <a:cubicBezTo>
                  <a:pt x="4302" y="10520"/>
                  <a:pt x="4312" y="10511"/>
                  <a:pt x="4317" y="10499"/>
                </a:cubicBezTo>
                <a:cubicBezTo>
                  <a:pt x="4310" y="10496"/>
                  <a:pt x="4307" y="10478"/>
                  <a:pt x="4304" y="10467"/>
                </a:cubicBezTo>
                <a:lnTo>
                  <a:pt x="4308" y="10469"/>
                </a:lnTo>
                <a:cubicBezTo>
                  <a:pt x="4313" y="10484"/>
                  <a:pt x="4317" y="10482"/>
                  <a:pt x="4325" y="10473"/>
                </a:cubicBezTo>
                <a:cubicBezTo>
                  <a:pt x="4330" y="10473"/>
                  <a:pt x="4337" y="10477"/>
                  <a:pt x="4342" y="10476"/>
                </a:cubicBezTo>
                <a:cubicBezTo>
                  <a:pt x="4339" y="10480"/>
                  <a:pt x="4332" y="10491"/>
                  <a:pt x="4329" y="10496"/>
                </a:cubicBezTo>
                <a:cubicBezTo>
                  <a:pt x="4361" y="10469"/>
                  <a:pt x="4421" y="10414"/>
                  <a:pt x="4402" y="10338"/>
                </a:cubicBezTo>
                <a:cubicBezTo>
                  <a:pt x="4405" y="10338"/>
                  <a:pt x="4413" y="10337"/>
                  <a:pt x="4416" y="10336"/>
                </a:cubicBezTo>
                <a:lnTo>
                  <a:pt x="4421" y="10339"/>
                </a:lnTo>
                <a:lnTo>
                  <a:pt x="4417" y="10357"/>
                </a:lnTo>
                <a:cubicBezTo>
                  <a:pt x="4421" y="10356"/>
                  <a:pt x="4427" y="10355"/>
                  <a:pt x="4432" y="10357"/>
                </a:cubicBezTo>
                <a:cubicBezTo>
                  <a:pt x="4427" y="10362"/>
                  <a:pt x="4420" y="10371"/>
                  <a:pt x="4418" y="10379"/>
                </a:cubicBezTo>
                <a:cubicBezTo>
                  <a:pt x="4432" y="10359"/>
                  <a:pt x="4454" y="10348"/>
                  <a:pt x="4470" y="10335"/>
                </a:cubicBezTo>
                <a:cubicBezTo>
                  <a:pt x="4470" y="10333"/>
                  <a:pt x="4471" y="10330"/>
                  <a:pt x="4471" y="10327"/>
                </a:cubicBezTo>
                <a:cubicBezTo>
                  <a:pt x="4470" y="10319"/>
                  <a:pt x="4470" y="10308"/>
                  <a:pt x="4472" y="10301"/>
                </a:cubicBezTo>
                <a:lnTo>
                  <a:pt x="4477" y="10304"/>
                </a:lnTo>
                <a:lnTo>
                  <a:pt x="4478" y="10310"/>
                </a:lnTo>
                <a:cubicBezTo>
                  <a:pt x="4476" y="10316"/>
                  <a:pt x="4472" y="10321"/>
                  <a:pt x="4471" y="10327"/>
                </a:cubicBezTo>
                <a:cubicBezTo>
                  <a:pt x="4483" y="10336"/>
                  <a:pt x="4510" y="10327"/>
                  <a:pt x="4522" y="10333"/>
                </a:cubicBezTo>
                <a:cubicBezTo>
                  <a:pt x="4538" y="10345"/>
                  <a:pt x="4564" y="10368"/>
                  <a:pt x="4580" y="10349"/>
                </a:cubicBezTo>
                <a:lnTo>
                  <a:pt x="4577" y="10342"/>
                </a:lnTo>
                <a:lnTo>
                  <a:pt x="4577" y="10338"/>
                </a:lnTo>
                <a:cubicBezTo>
                  <a:pt x="4584" y="10310"/>
                  <a:pt x="4595" y="10332"/>
                  <a:pt x="4605" y="10337"/>
                </a:cubicBezTo>
                <a:cubicBezTo>
                  <a:pt x="4609" y="10352"/>
                  <a:pt x="4619" y="10369"/>
                  <a:pt x="4629" y="10355"/>
                </a:cubicBezTo>
                <a:cubicBezTo>
                  <a:pt x="4628" y="10366"/>
                  <a:pt x="4633" y="10379"/>
                  <a:pt x="4635" y="10387"/>
                </a:cubicBezTo>
                <a:cubicBezTo>
                  <a:pt x="4632" y="10386"/>
                  <a:pt x="4629" y="10388"/>
                  <a:pt x="4626" y="10391"/>
                </a:cubicBezTo>
                <a:cubicBezTo>
                  <a:pt x="4643" y="10406"/>
                  <a:pt x="4662" y="10423"/>
                  <a:pt x="4674" y="10390"/>
                </a:cubicBezTo>
                <a:cubicBezTo>
                  <a:pt x="4674" y="10390"/>
                  <a:pt x="4680" y="10390"/>
                  <a:pt x="4680" y="10390"/>
                </a:cubicBezTo>
                <a:cubicBezTo>
                  <a:pt x="4684" y="10394"/>
                  <a:pt x="4685" y="10404"/>
                  <a:pt x="4689" y="10408"/>
                </a:cubicBezTo>
                <a:lnTo>
                  <a:pt x="4697" y="10407"/>
                </a:lnTo>
                <a:cubicBezTo>
                  <a:pt x="4702" y="10393"/>
                  <a:pt x="4699" y="10372"/>
                  <a:pt x="4695" y="10359"/>
                </a:cubicBezTo>
                <a:cubicBezTo>
                  <a:pt x="4708" y="10369"/>
                  <a:pt x="4733" y="10393"/>
                  <a:pt x="4742" y="10415"/>
                </a:cubicBezTo>
                <a:lnTo>
                  <a:pt x="4742" y="10431"/>
                </a:lnTo>
                <a:cubicBezTo>
                  <a:pt x="4745" y="10426"/>
                  <a:pt x="4748" y="10419"/>
                  <a:pt x="4752" y="10421"/>
                </a:cubicBezTo>
                <a:lnTo>
                  <a:pt x="4755" y="10426"/>
                </a:lnTo>
                <a:cubicBezTo>
                  <a:pt x="4779" y="10382"/>
                  <a:pt x="4727" y="10384"/>
                  <a:pt x="4723" y="10344"/>
                </a:cubicBezTo>
                <a:lnTo>
                  <a:pt x="4731" y="10338"/>
                </a:lnTo>
                <a:lnTo>
                  <a:pt x="4732" y="10330"/>
                </a:lnTo>
                <a:cubicBezTo>
                  <a:pt x="4746" y="10327"/>
                  <a:pt x="4744" y="10312"/>
                  <a:pt x="4741" y="10293"/>
                </a:cubicBezTo>
                <a:cubicBezTo>
                  <a:pt x="4734" y="10296"/>
                  <a:pt x="4728" y="10310"/>
                  <a:pt x="4721" y="10311"/>
                </a:cubicBezTo>
                <a:lnTo>
                  <a:pt x="4716" y="10296"/>
                </a:lnTo>
                <a:cubicBezTo>
                  <a:pt x="4717" y="10290"/>
                  <a:pt x="4721" y="10286"/>
                  <a:pt x="4723" y="10281"/>
                </a:cubicBezTo>
                <a:cubicBezTo>
                  <a:pt x="4713" y="10282"/>
                  <a:pt x="4697" y="10297"/>
                  <a:pt x="4686" y="10294"/>
                </a:cubicBezTo>
                <a:lnTo>
                  <a:pt x="4680" y="10281"/>
                </a:lnTo>
                <a:cubicBezTo>
                  <a:pt x="4681" y="10269"/>
                  <a:pt x="4686" y="10257"/>
                  <a:pt x="4691" y="10250"/>
                </a:cubicBezTo>
                <a:lnTo>
                  <a:pt x="4696" y="10250"/>
                </a:lnTo>
                <a:cubicBezTo>
                  <a:pt x="4728" y="10294"/>
                  <a:pt x="4733" y="10258"/>
                  <a:pt x="4765" y="10247"/>
                </a:cubicBezTo>
                <a:cubicBezTo>
                  <a:pt x="4788" y="10243"/>
                  <a:pt x="4823" y="10274"/>
                  <a:pt x="4824" y="10209"/>
                </a:cubicBezTo>
                <a:cubicBezTo>
                  <a:pt x="4831" y="10225"/>
                  <a:pt x="4829" y="10247"/>
                  <a:pt x="4837" y="10261"/>
                </a:cubicBezTo>
                <a:cubicBezTo>
                  <a:pt x="4834" y="10262"/>
                  <a:pt x="4828" y="10267"/>
                  <a:pt x="4824" y="10269"/>
                </a:cubicBezTo>
                <a:cubicBezTo>
                  <a:pt x="4837" y="10271"/>
                  <a:pt x="4850" y="10265"/>
                  <a:pt x="4858" y="10248"/>
                </a:cubicBezTo>
                <a:lnTo>
                  <a:pt x="4855" y="10259"/>
                </a:lnTo>
                <a:lnTo>
                  <a:pt x="4864" y="10255"/>
                </a:lnTo>
                <a:lnTo>
                  <a:pt x="4876" y="10235"/>
                </a:lnTo>
                <a:lnTo>
                  <a:pt x="4881" y="10235"/>
                </a:lnTo>
                <a:cubicBezTo>
                  <a:pt x="4882" y="10232"/>
                  <a:pt x="4884" y="10227"/>
                  <a:pt x="4885" y="10225"/>
                </a:cubicBezTo>
                <a:lnTo>
                  <a:pt x="4887" y="10237"/>
                </a:lnTo>
                <a:cubicBezTo>
                  <a:pt x="4884" y="10246"/>
                  <a:pt x="4877" y="10249"/>
                  <a:pt x="4873" y="10255"/>
                </a:cubicBezTo>
                <a:cubicBezTo>
                  <a:pt x="4891" y="10250"/>
                  <a:pt x="4922" y="10224"/>
                  <a:pt x="4938" y="10247"/>
                </a:cubicBezTo>
                <a:cubicBezTo>
                  <a:pt x="4932" y="10243"/>
                  <a:pt x="4924" y="10245"/>
                  <a:pt x="4918" y="10248"/>
                </a:cubicBezTo>
                <a:cubicBezTo>
                  <a:pt x="4927" y="10254"/>
                  <a:pt x="4951" y="10276"/>
                  <a:pt x="4961" y="10273"/>
                </a:cubicBezTo>
                <a:cubicBezTo>
                  <a:pt x="4963" y="10268"/>
                  <a:pt x="4966" y="10262"/>
                  <a:pt x="4969" y="10262"/>
                </a:cubicBezTo>
                <a:cubicBezTo>
                  <a:pt x="4967" y="10267"/>
                  <a:pt x="4967" y="10275"/>
                  <a:pt x="4968" y="10281"/>
                </a:cubicBezTo>
                <a:lnTo>
                  <a:pt x="4965" y="10283"/>
                </a:lnTo>
                <a:cubicBezTo>
                  <a:pt x="4971" y="10295"/>
                  <a:pt x="4987" y="10311"/>
                  <a:pt x="4985" y="10330"/>
                </a:cubicBezTo>
                <a:lnTo>
                  <a:pt x="4988" y="10337"/>
                </a:lnTo>
                <a:cubicBezTo>
                  <a:pt x="5006" y="10336"/>
                  <a:pt x="5029" y="10322"/>
                  <a:pt x="5044" y="10308"/>
                </a:cubicBezTo>
                <a:cubicBezTo>
                  <a:pt x="5065" y="10225"/>
                  <a:pt x="5115" y="10400"/>
                  <a:pt x="5139" y="10419"/>
                </a:cubicBezTo>
                <a:cubicBezTo>
                  <a:pt x="5165" y="10468"/>
                  <a:pt x="5125" y="10549"/>
                  <a:pt x="5141" y="10599"/>
                </a:cubicBezTo>
                <a:lnTo>
                  <a:pt x="5147" y="10600"/>
                </a:lnTo>
                <a:cubicBezTo>
                  <a:pt x="5151" y="10590"/>
                  <a:pt x="5149" y="10576"/>
                  <a:pt x="5146" y="10567"/>
                </a:cubicBezTo>
                <a:cubicBezTo>
                  <a:pt x="5152" y="10567"/>
                  <a:pt x="5160" y="10575"/>
                  <a:pt x="5162" y="10586"/>
                </a:cubicBezTo>
                <a:cubicBezTo>
                  <a:pt x="5160" y="10602"/>
                  <a:pt x="5151" y="10619"/>
                  <a:pt x="5143" y="10629"/>
                </a:cubicBezTo>
                <a:cubicBezTo>
                  <a:pt x="5155" y="10651"/>
                  <a:pt x="5156" y="10698"/>
                  <a:pt x="5172" y="10715"/>
                </a:cubicBezTo>
                <a:cubicBezTo>
                  <a:pt x="5175" y="10713"/>
                  <a:pt x="5177" y="10707"/>
                  <a:pt x="5179" y="10703"/>
                </a:cubicBezTo>
                <a:lnTo>
                  <a:pt x="5186" y="10702"/>
                </a:lnTo>
                <a:cubicBezTo>
                  <a:pt x="5182" y="10717"/>
                  <a:pt x="5179" y="10742"/>
                  <a:pt x="5185" y="10757"/>
                </a:cubicBezTo>
                <a:lnTo>
                  <a:pt x="5188" y="10756"/>
                </a:lnTo>
                <a:cubicBezTo>
                  <a:pt x="5191" y="10751"/>
                  <a:pt x="5194" y="10743"/>
                  <a:pt x="5197" y="10738"/>
                </a:cubicBezTo>
                <a:cubicBezTo>
                  <a:pt x="5177" y="10809"/>
                  <a:pt x="5237" y="10869"/>
                  <a:pt x="5249" y="10933"/>
                </a:cubicBezTo>
                <a:lnTo>
                  <a:pt x="5244" y="10924"/>
                </a:lnTo>
                <a:lnTo>
                  <a:pt x="5239" y="10923"/>
                </a:lnTo>
                <a:lnTo>
                  <a:pt x="5236" y="10928"/>
                </a:lnTo>
                <a:lnTo>
                  <a:pt x="5239" y="10937"/>
                </a:lnTo>
                <a:cubicBezTo>
                  <a:pt x="5272" y="10965"/>
                  <a:pt x="5293" y="10896"/>
                  <a:pt x="5297" y="10846"/>
                </a:cubicBezTo>
                <a:lnTo>
                  <a:pt x="5300" y="10851"/>
                </a:lnTo>
                <a:cubicBezTo>
                  <a:pt x="5315" y="10733"/>
                  <a:pt x="5282" y="10624"/>
                  <a:pt x="5265" y="10513"/>
                </a:cubicBezTo>
                <a:cubicBezTo>
                  <a:pt x="5266" y="10508"/>
                  <a:pt x="5268" y="10499"/>
                  <a:pt x="5270" y="10493"/>
                </a:cubicBezTo>
                <a:cubicBezTo>
                  <a:pt x="5253" y="10392"/>
                  <a:pt x="5222" y="10295"/>
                  <a:pt x="5215" y="10191"/>
                </a:cubicBezTo>
                <a:lnTo>
                  <a:pt x="5220" y="10144"/>
                </a:lnTo>
                <a:lnTo>
                  <a:pt x="5226" y="10145"/>
                </a:lnTo>
                <a:lnTo>
                  <a:pt x="5228" y="10140"/>
                </a:lnTo>
                <a:lnTo>
                  <a:pt x="5227" y="10132"/>
                </a:lnTo>
                <a:lnTo>
                  <a:pt x="5224" y="10124"/>
                </a:lnTo>
                <a:cubicBezTo>
                  <a:pt x="5230" y="10121"/>
                  <a:pt x="5234" y="10111"/>
                  <a:pt x="5236" y="10102"/>
                </a:cubicBezTo>
                <a:lnTo>
                  <a:pt x="5231" y="10100"/>
                </a:lnTo>
                <a:cubicBezTo>
                  <a:pt x="5238" y="10093"/>
                  <a:pt x="5232" y="10074"/>
                  <a:pt x="5241" y="10069"/>
                </a:cubicBezTo>
                <a:lnTo>
                  <a:pt x="5243" y="10065"/>
                </a:lnTo>
                <a:lnTo>
                  <a:pt x="5240" y="10057"/>
                </a:lnTo>
                <a:cubicBezTo>
                  <a:pt x="5253" y="10052"/>
                  <a:pt x="5259" y="10027"/>
                  <a:pt x="5264" y="10009"/>
                </a:cubicBezTo>
                <a:cubicBezTo>
                  <a:pt x="5263" y="10001"/>
                  <a:pt x="5259" y="9993"/>
                  <a:pt x="5259" y="9984"/>
                </a:cubicBezTo>
                <a:cubicBezTo>
                  <a:pt x="5260" y="9988"/>
                  <a:pt x="5263" y="9994"/>
                  <a:pt x="5264" y="9998"/>
                </a:cubicBezTo>
                <a:cubicBezTo>
                  <a:pt x="5265" y="9996"/>
                  <a:pt x="5267" y="9993"/>
                  <a:pt x="5268" y="9991"/>
                </a:cubicBezTo>
                <a:lnTo>
                  <a:pt x="5272" y="10002"/>
                </a:lnTo>
                <a:lnTo>
                  <a:pt x="5277" y="9996"/>
                </a:lnTo>
                <a:lnTo>
                  <a:pt x="5277" y="9984"/>
                </a:lnTo>
                <a:lnTo>
                  <a:pt x="5269" y="9976"/>
                </a:lnTo>
                <a:cubicBezTo>
                  <a:pt x="5279" y="9973"/>
                  <a:pt x="5302" y="9967"/>
                  <a:pt x="5310" y="9957"/>
                </a:cubicBezTo>
                <a:lnTo>
                  <a:pt x="5311" y="9937"/>
                </a:lnTo>
                <a:cubicBezTo>
                  <a:pt x="5322" y="9945"/>
                  <a:pt x="5331" y="9921"/>
                  <a:pt x="5337" y="9908"/>
                </a:cubicBezTo>
                <a:cubicBezTo>
                  <a:pt x="5357" y="9896"/>
                  <a:pt x="5350" y="9884"/>
                  <a:pt x="5354" y="9857"/>
                </a:cubicBezTo>
                <a:cubicBezTo>
                  <a:pt x="5353" y="9863"/>
                  <a:pt x="5355" y="9873"/>
                  <a:pt x="5356" y="9879"/>
                </a:cubicBezTo>
                <a:cubicBezTo>
                  <a:pt x="5362" y="9812"/>
                  <a:pt x="5396" y="9791"/>
                  <a:pt x="5427" y="9780"/>
                </a:cubicBezTo>
                <a:lnTo>
                  <a:pt x="5430" y="9754"/>
                </a:lnTo>
                <a:cubicBezTo>
                  <a:pt x="5432" y="9763"/>
                  <a:pt x="5432" y="9775"/>
                  <a:pt x="5432" y="9785"/>
                </a:cubicBezTo>
                <a:cubicBezTo>
                  <a:pt x="5437" y="9753"/>
                  <a:pt x="5449" y="9722"/>
                  <a:pt x="5465" y="9705"/>
                </a:cubicBezTo>
                <a:cubicBezTo>
                  <a:pt x="5463" y="9697"/>
                  <a:pt x="5462" y="9686"/>
                  <a:pt x="5463" y="9677"/>
                </a:cubicBezTo>
                <a:cubicBezTo>
                  <a:pt x="5467" y="9711"/>
                  <a:pt x="5480" y="9675"/>
                  <a:pt x="5490" y="9682"/>
                </a:cubicBezTo>
                <a:cubicBezTo>
                  <a:pt x="5504" y="9680"/>
                  <a:pt x="5519" y="9671"/>
                  <a:pt x="5526" y="9649"/>
                </a:cubicBezTo>
                <a:lnTo>
                  <a:pt x="5515" y="9642"/>
                </a:lnTo>
                <a:cubicBezTo>
                  <a:pt x="5510" y="9644"/>
                  <a:pt x="5499" y="9644"/>
                  <a:pt x="5493" y="9642"/>
                </a:cubicBezTo>
                <a:lnTo>
                  <a:pt x="5484" y="9619"/>
                </a:lnTo>
                <a:cubicBezTo>
                  <a:pt x="5487" y="9626"/>
                  <a:pt x="5496" y="9636"/>
                  <a:pt x="5501" y="9638"/>
                </a:cubicBezTo>
                <a:lnTo>
                  <a:pt x="5508" y="9633"/>
                </a:lnTo>
                <a:cubicBezTo>
                  <a:pt x="5510" y="9626"/>
                  <a:pt x="5514" y="9609"/>
                  <a:pt x="5515" y="9602"/>
                </a:cubicBezTo>
                <a:cubicBezTo>
                  <a:pt x="5509" y="9584"/>
                  <a:pt x="5493" y="9584"/>
                  <a:pt x="5486" y="9569"/>
                </a:cubicBezTo>
                <a:cubicBezTo>
                  <a:pt x="5492" y="9576"/>
                  <a:pt x="5503" y="9583"/>
                  <a:pt x="5510" y="9577"/>
                </a:cubicBezTo>
                <a:lnTo>
                  <a:pt x="5511" y="9570"/>
                </a:lnTo>
                <a:lnTo>
                  <a:pt x="5512" y="9568"/>
                </a:lnTo>
                <a:cubicBezTo>
                  <a:pt x="5534" y="9612"/>
                  <a:pt x="5555" y="9581"/>
                  <a:pt x="5564" y="9536"/>
                </a:cubicBezTo>
                <a:lnTo>
                  <a:pt x="5562" y="9518"/>
                </a:lnTo>
                <a:lnTo>
                  <a:pt x="5555" y="9511"/>
                </a:lnTo>
                <a:cubicBezTo>
                  <a:pt x="5550" y="9520"/>
                  <a:pt x="5548" y="9537"/>
                  <a:pt x="5543" y="9546"/>
                </a:cubicBezTo>
                <a:cubicBezTo>
                  <a:pt x="5543" y="9538"/>
                  <a:pt x="5545" y="9520"/>
                  <a:pt x="5542" y="9512"/>
                </a:cubicBezTo>
                <a:cubicBezTo>
                  <a:pt x="5526" y="9505"/>
                  <a:pt x="5498" y="9524"/>
                  <a:pt x="5504" y="9473"/>
                </a:cubicBezTo>
                <a:lnTo>
                  <a:pt x="5507" y="9497"/>
                </a:lnTo>
                <a:cubicBezTo>
                  <a:pt x="5516" y="9500"/>
                  <a:pt x="5526" y="9487"/>
                  <a:pt x="5534" y="9488"/>
                </a:cubicBezTo>
                <a:lnTo>
                  <a:pt x="5532" y="9478"/>
                </a:lnTo>
                <a:cubicBezTo>
                  <a:pt x="5533" y="9480"/>
                  <a:pt x="5538" y="9483"/>
                  <a:pt x="5539" y="9484"/>
                </a:cubicBezTo>
                <a:cubicBezTo>
                  <a:pt x="5539" y="9479"/>
                  <a:pt x="5540" y="9471"/>
                  <a:pt x="5539" y="9466"/>
                </a:cubicBezTo>
                <a:cubicBezTo>
                  <a:pt x="5545" y="9471"/>
                  <a:pt x="5555" y="9479"/>
                  <a:pt x="5559" y="9489"/>
                </a:cubicBezTo>
                <a:cubicBezTo>
                  <a:pt x="5556" y="9465"/>
                  <a:pt x="5548" y="9439"/>
                  <a:pt x="5551" y="9414"/>
                </a:cubicBezTo>
                <a:lnTo>
                  <a:pt x="5558" y="9441"/>
                </a:lnTo>
                <a:cubicBezTo>
                  <a:pt x="5552" y="9387"/>
                  <a:pt x="5550" y="9372"/>
                  <a:pt x="5518" y="9377"/>
                </a:cubicBezTo>
                <a:cubicBezTo>
                  <a:pt x="5509" y="9332"/>
                  <a:pt x="5494" y="9338"/>
                  <a:pt x="5473" y="9322"/>
                </a:cubicBezTo>
                <a:cubicBezTo>
                  <a:pt x="5498" y="9318"/>
                  <a:pt x="5508" y="9346"/>
                  <a:pt x="5526" y="9367"/>
                </a:cubicBezTo>
                <a:lnTo>
                  <a:pt x="5529" y="9355"/>
                </a:lnTo>
                <a:cubicBezTo>
                  <a:pt x="5522" y="9337"/>
                  <a:pt x="5509" y="9316"/>
                  <a:pt x="5503" y="9297"/>
                </a:cubicBezTo>
                <a:cubicBezTo>
                  <a:pt x="5508" y="9308"/>
                  <a:pt x="5515" y="9323"/>
                  <a:pt x="5522" y="9327"/>
                </a:cubicBezTo>
                <a:lnTo>
                  <a:pt x="5524" y="9314"/>
                </a:lnTo>
                <a:cubicBezTo>
                  <a:pt x="5526" y="9316"/>
                  <a:pt x="5530" y="9316"/>
                  <a:pt x="5532" y="9318"/>
                </a:cubicBezTo>
                <a:cubicBezTo>
                  <a:pt x="5534" y="9308"/>
                  <a:pt x="5532" y="9297"/>
                  <a:pt x="5526" y="9294"/>
                </a:cubicBezTo>
                <a:lnTo>
                  <a:pt x="5530" y="9288"/>
                </a:lnTo>
                <a:cubicBezTo>
                  <a:pt x="5525" y="9285"/>
                  <a:pt x="5520" y="9275"/>
                  <a:pt x="5515" y="9268"/>
                </a:cubicBezTo>
                <a:cubicBezTo>
                  <a:pt x="5519" y="9272"/>
                  <a:pt x="5523" y="9274"/>
                  <a:pt x="5528" y="9271"/>
                </a:cubicBezTo>
                <a:cubicBezTo>
                  <a:pt x="5542" y="9237"/>
                  <a:pt x="5512" y="9216"/>
                  <a:pt x="5499" y="9207"/>
                </a:cubicBezTo>
                <a:cubicBezTo>
                  <a:pt x="5488" y="9198"/>
                  <a:pt x="5486" y="9170"/>
                  <a:pt x="5473" y="9181"/>
                </a:cubicBezTo>
                <a:lnTo>
                  <a:pt x="5469" y="9163"/>
                </a:lnTo>
                <a:cubicBezTo>
                  <a:pt x="5473" y="9144"/>
                  <a:pt x="5484" y="9125"/>
                  <a:pt x="5486" y="9105"/>
                </a:cubicBezTo>
                <a:cubicBezTo>
                  <a:pt x="5488" y="9118"/>
                  <a:pt x="5478" y="9141"/>
                  <a:pt x="5474" y="9151"/>
                </a:cubicBezTo>
                <a:lnTo>
                  <a:pt x="5474" y="9166"/>
                </a:lnTo>
                <a:lnTo>
                  <a:pt x="5476" y="9173"/>
                </a:lnTo>
                <a:cubicBezTo>
                  <a:pt x="5485" y="9159"/>
                  <a:pt x="5490" y="9176"/>
                  <a:pt x="5494" y="9189"/>
                </a:cubicBezTo>
                <a:cubicBezTo>
                  <a:pt x="5495" y="9186"/>
                  <a:pt x="5496" y="9177"/>
                  <a:pt x="5496" y="9175"/>
                </a:cubicBezTo>
                <a:cubicBezTo>
                  <a:pt x="5502" y="9197"/>
                  <a:pt x="5518" y="9201"/>
                  <a:pt x="5527" y="9217"/>
                </a:cubicBezTo>
                <a:cubicBezTo>
                  <a:pt x="5528" y="9201"/>
                  <a:pt x="5515" y="9175"/>
                  <a:pt x="5510" y="9164"/>
                </a:cubicBezTo>
                <a:cubicBezTo>
                  <a:pt x="5510" y="9164"/>
                  <a:pt x="5507" y="9144"/>
                  <a:pt x="5507" y="9144"/>
                </a:cubicBezTo>
                <a:cubicBezTo>
                  <a:pt x="5510" y="9159"/>
                  <a:pt x="5515" y="9176"/>
                  <a:pt x="5524" y="9178"/>
                </a:cubicBezTo>
                <a:cubicBezTo>
                  <a:pt x="5513" y="9148"/>
                  <a:pt x="5520" y="9110"/>
                  <a:pt x="5515" y="9079"/>
                </a:cubicBezTo>
                <a:lnTo>
                  <a:pt x="5521" y="9083"/>
                </a:lnTo>
                <a:cubicBezTo>
                  <a:pt x="5522" y="9076"/>
                  <a:pt x="5515" y="9056"/>
                  <a:pt x="5514" y="9049"/>
                </a:cubicBezTo>
                <a:lnTo>
                  <a:pt x="5520" y="9055"/>
                </a:lnTo>
                <a:lnTo>
                  <a:pt x="5524" y="9051"/>
                </a:lnTo>
                <a:lnTo>
                  <a:pt x="5528" y="9031"/>
                </a:lnTo>
                <a:lnTo>
                  <a:pt x="5532" y="9042"/>
                </a:lnTo>
                <a:cubicBezTo>
                  <a:pt x="5532" y="9037"/>
                  <a:pt x="5533" y="9031"/>
                  <a:pt x="5533" y="9026"/>
                </a:cubicBezTo>
                <a:cubicBezTo>
                  <a:pt x="5533" y="9027"/>
                  <a:pt x="5535" y="9033"/>
                  <a:pt x="5535" y="9034"/>
                </a:cubicBezTo>
                <a:lnTo>
                  <a:pt x="5541" y="9028"/>
                </a:lnTo>
                <a:lnTo>
                  <a:pt x="5545" y="9009"/>
                </a:lnTo>
                <a:lnTo>
                  <a:pt x="5551" y="9004"/>
                </a:lnTo>
                <a:lnTo>
                  <a:pt x="5550" y="9016"/>
                </a:lnTo>
                <a:lnTo>
                  <a:pt x="5556" y="9015"/>
                </a:lnTo>
                <a:cubicBezTo>
                  <a:pt x="5553" y="9018"/>
                  <a:pt x="5551" y="9026"/>
                  <a:pt x="5548" y="9030"/>
                </a:cubicBezTo>
                <a:cubicBezTo>
                  <a:pt x="5550" y="9031"/>
                  <a:pt x="5553" y="9033"/>
                  <a:pt x="5555" y="9034"/>
                </a:cubicBezTo>
                <a:cubicBezTo>
                  <a:pt x="5542" y="9033"/>
                  <a:pt x="5531" y="9055"/>
                  <a:pt x="5535" y="9079"/>
                </a:cubicBezTo>
                <a:lnTo>
                  <a:pt x="5540" y="9071"/>
                </a:lnTo>
                <a:lnTo>
                  <a:pt x="5538" y="9084"/>
                </a:lnTo>
                <a:lnTo>
                  <a:pt x="5530" y="9091"/>
                </a:lnTo>
                <a:lnTo>
                  <a:pt x="5528" y="9102"/>
                </a:lnTo>
                <a:lnTo>
                  <a:pt x="5532" y="9098"/>
                </a:lnTo>
                <a:lnTo>
                  <a:pt x="5535" y="9099"/>
                </a:lnTo>
                <a:cubicBezTo>
                  <a:pt x="5536" y="9101"/>
                  <a:pt x="5537" y="9107"/>
                  <a:pt x="5537" y="9110"/>
                </a:cubicBezTo>
                <a:cubicBezTo>
                  <a:pt x="5533" y="9115"/>
                  <a:pt x="5528" y="9120"/>
                  <a:pt x="5527" y="9130"/>
                </a:cubicBezTo>
                <a:lnTo>
                  <a:pt x="5533" y="9123"/>
                </a:lnTo>
                <a:cubicBezTo>
                  <a:pt x="5537" y="9125"/>
                  <a:pt x="5545" y="9140"/>
                  <a:pt x="5548" y="9145"/>
                </a:cubicBezTo>
                <a:lnTo>
                  <a:pt x="5533" y="9151"/>
                </a:lnTo>
                <a:lnTo>
                  <a:pt x="5533" y="9168"/>
                </a:lnTo>
                <a:lnTo>
                  <a:pt x="5541" y="9183"/>
                </a:lnTo>
                <a:lnTo>
                  <a:pt x="5549" y="9183"/>
                </a:lnTo>
                <a:lnTo>
                  <a:pt x="5550" y="9189"/>
                </a:lnTo>
                <a:cubicBezTo>
                  <a:pt x="5551" y="9187"/>
                  <a:pt x="5555" y="9180"/>
                  <a:pt x="5556" y="9178"/>
                </a:cubicBezTo>
                <a:cubicBezTo>
                  <a:pt x="5557" y="9187"/>
                  <a:pt x="5555" y="9198"/>
                  <a:pt x="5552" y="9206"/>
                </a:cubicBezTo>
                <a:cubicBezTo>
                  <a:pt x="5559" y="9209"/>
                  <a:pt x="5561" y="9223"/>
                  <a:pt x="5557" y="9233"/>
                </a:cubicBezTo>
                <a:cubicBezTo>
                  <a:pt x="5559" y="9231"/>
                  <a:pt x="5567" y="9235"/>
                  <a:pt x="5569" y="9236"/>
                </a:cubicBezTo>
                <a:cubicBezTo>
                  <a:pt x="5562" y="9270"/>
                  <a:pt x="5541" y="9308"/>
                  <a:pt x="5552" y="9346"/>
                </a:cubicBezTo>
                <a:cubicBezTo>
                  <a:pt x="5557" y="9330"/>
                  <a:pt x="5563" y="9296"/>
                  <a:pt x="5573" y="9288"/>
                </a:cubicBezTo>
                <a:cubicBezTo>
                  <a:pt x="5577" y="9254"/>
                  <a:pt x="5594" y="9201"/>
                  <a:pt x="5603" y="9170"/>
                </a:cubicBezTo>
                <a:cubicBezTo>
                  <a:pt x="5604" y="9172"/>
                  <a:pt x="5604" y="9176"/>
                  <a:pt x="5604" y="9178"/>
                </a:cubicBezTo>
                <a:cubicBezTo>
                  <a:pt x="5607" y="9169"/>
                  <a:pt x="5607" y="9156"/>
                  <a:pt x="5603" y="9149"/>
                </a:cubicBezTo>
                <a:lnTo>
                  <a:pt x="5597" y="9147"/>
                </a:lnTo>
                <a:cubicBezTo>
                  <a:pt x="5610" y="9115"/>
                  <a:pt x="5580" y="9067"/>
                  <a:pt x="5578" y="9019"/>
                </a:cubicBezTo>
                <a:cubicBezTo>
                  <a:pt x="5577" y="9011"/>
                  <a:pt x="5576" y="9003"/>
                  <a:pt x="5577" y="8995"/>
                </a:cubicBezTo>
                <a:lnTo>
                  <a:pt x="5578" y="9019"/>
                </a:lnTo>
                <a:lnTo>
                  <a:pt x="5588" y="9043"/>
                </a:lnTo>
                <a:cubicBezTo>
                  <a:pt x="5594" y="9047"/>
                  <a:pt x="5606" y="9059"/>
                  <a:pt x="5611" y="9067"/>
                </a:cubicBezTo>
                <a:lnTo>
                  <a:pt x="5611" y="9095"/>
                </a:lnTo>
                <a:cubicBezTo>
                  <a:pt x="5624" y="9091"/>
                  <a:pt x="5627" y="9064"/>
                  <a:pt x="5632" y="9047"/>
                </a:cubicBezTo>
                <a:cubicBezTo>
                  <a:pt x="5639" y="9036"/>
                  <a:pt x="5647" y="9028"/>
                  <a:pt x="5644" y="9010"/>
                </a:cubicBezTo>
                <a:lnTo>
                  <a:pt x="5653" y="9004"/>
                </a:lnTo>
                <a:cubicBezTo>
                  <a:pt x="5658" y="8988"/>
                  <a:pt x="5660" y="8962"/>
                  <a:pt x="5665" y="8946"/>
                </a:cubicBezTo>
                <a:cubicBezTo>
                  <a:pt x="5664" y="8953"/>
                  <a:pt x="5664" y="8968"/>
                  <a:pt x="5664" y="8975"/>
                </a:cubicBezTo>
                <a:cubicBezTo>
                  <a:pt x="5667" y="8949"/>
                  <a:pt x="5674" y="8906"/>
                  <a:pt x="5669" y="8879"/>
                </a:cubicBezTo>
                <a:lnTo>
                  <a:pt x="5658" y="8883"/>
                </a:lnTo>
                <a:lnTo>
                  <a:pt x="5653" y="8877"/>
                </a:lnTo>
                <a:lnTo>
                  <a:pt x="5654" y="8859"/>
                </a:lnTo>
                <a:cubicBezTo>
                  <a:pt x="5667" y="8832"/>
                  <a:pt x="5680" y="8799"/>
                  <a:pt x="5671" y="8762"/>
                </a:cubicBezTo>
                <a:cubicBezTo>
                  <a:pt x="5681" y="8782"/>
                  <a:pt x="5674" y="8813"/>
                  <a:pt x="5670" y="8835"/>
                </a:cubicBezTo>
                <a:cubicBezTo>
                  <a:pt x="5712" y="8714"/>
                  <a:pt x="5837" y="8807"/>
                  <a:pt x="5826" y="8682"/>
                </a:cubicBezTo>
                <a:cubicBezTo>
                  <a:pt x="5827" y="8685"/>
                  <a:pt x="5832" y="8695"/>
                  <a:pt x="5833" y="8699"/>
                </a:cubicBezTo>
                <a:cubicBezTo>
                  <a:pt x="5835" y="8695"/>
                  <a:pt x="5838" y="8692"/>
                  <a:pt x="5840" y="8689"/>
                </a:cubicBezTo>
                <a:cubicBezTo>
                  <a:pt x="5837" y="8700"/>
                  <a:pt x="5836" y="8715"/>
                  <a:pt x="5839" y="8727"/>
                </a:cubicBezTo>
                <a:lnTo>
                  <a:pt x="5867" y="8694"/>
                </a:lnTo>
                <a:cubicBezTo>
                  <a:pt x="5871" y="8697"/>
                  <a:pt x="5870" y="8713"/>
                  <a:pt x="5870" y="8720"/>
                </a:cubicBezTo>
                <a:cubicBezTo>
                  <a:pt x="5876" y="8717"/>
                  <a:pt x="5910" y="8701"/>
                  <a:pt x="5914" y="8695"/>
                </a:cubicBezTo>
                <a:cubicBezTo>
                  <a:pt x="5917" y="8672"/>
                  <a:pt x="5909" y="8638"/>
                  <a:pt x="5895" y="8637"/>
                </a:cubicBezTo>
                <a:lnTo>
                  <a:pt x="5898" y="8645"/>
                </a:lnTo>
                <a:cubicBezTo>
                  <a:pt x="5925" y="8666"/>
                  <a:pt x="5898" y="8707"/>
                  <a:pt x="5880" y="8682"/>
                </a:cubicBezTo>
                <a:cubicBezTo>
                  <a:pt x="5872" y="8650"/>
                  <a:pt x="5867" y="8615"/>
                  <a:pt x="5846" y="8601"/>
                </a:cubicBezTo>
                <a:cubicBezTo>
                  <a:pt x="5852" y="8581"/>
                  <a:pt x="5862" y="8564"/>
                  <a:pt x="5873" y="8555"/>
                </a:cubicBezTo>
                <a:cubicBezTo>
                  <a:pt x="5839" y="8517"/>
                  <a:pt x="5884" y="8451"/>
                  <a:pt x="5894" y="8410"/>
                </a:cubicBezTo>
                <a:lnTo>
                  <a:pt x="5893" y="8398"/>
                </a:lnTo>
                <a:cubicBezTo>
                  <a:pt x="5897" y="8386"/>
                  <a:pt x="5904" y="8373"/>
                  <a:pt x="5912" y="8370"/>
                </a:cubicBezTo>
                <a:cubicBezTo>
                  <a:pt x="5911" y="8373"/>
                  <a:pt x="5911" y="8378"/>
                  <a:pt x="5911" y="8380"/>
                </a:cubicBezTo>
                <a:cubicBezTo>
                  <a:pt x="5914" y="8378"/>
                  <a:pt x="5918" y="8379"/>
                  <a:pt x="5921" y="8383"/>
                </a:cubicBezTo>
                <a:cubicBezTo>
                  <a:pt x="5922" y="8379"/>
                  <a:pt x="5922" y="8365"/>
                  <a:pt x="5922" y="8362"/>
                </a:cubicBezTo>
                <a:cubicBezTo>
                  <a:pt x="5922" y="8364"/>
                  <a:pt x="5925" y="8369"/>
                  <a:pt x="5926" y="8371"/>
                </a:cubicBezTo>
                <a:cubicBezTo>
                  <a:pt x="5926" y="8364"/>
                  <a:pt x="5929" y="8354"/>
                  <a:pt x="5931" y="8349"/>
                </a:cubicBezTo>
                <a:cubicBezTo>
                  <a:pt x="5931" y="8352"/>
                  <a:pt x="5932" y="8363"/>
                  <a:pt x="5932" y="8366"/>
                </a:cubicBezTo>
                <a:cubicBezTo>
                  <a:pt x="5934" y="8362"/>
                  <a:pt x="5936" y="8356"/>
                  <a:pt x="5936" y="8351"/>
                </a:cubicBezTo>
                <a:cubicBezTo>
                  <a:pt x="5937" y="8354"/>
                  <a:pt x="5938" y="8360"/>
                  <a:pt x="5938" y="8364"/>
                </a:cubicBezTo>
                <a:cubicBezTo>
                  <a:pt x="5949" y="8350"/>
                  <a:pt x="5965" y="8341"/>
                  <a:pt x="5968" y="8314"/>
                </a:cubicBezTo>
                <a:cubicBezTo>
                  <a:pt x="5968" y="8291"/>
                  <a:pt x="5975" y="8273"/>
                  <a:pt x="5984" y="8260"/>
                </a:cubicBezTo>
                <a:cubicBezTo>
                  <a:pt x="5984" y="8265"/>
                  <a:pt x="5983" y="8273"/>
                  <a:pt x="5982" y="8278"/>
                </a:cubicBezTo>
                <a:cubicBezTo>
                  <a:pt x="5984" y="8278"/>
                  <a:pt x="5986" y="8279"/>
                  <a:pt x="5988" y="8279"/>
                </a:cubicBezTo>
                <a:cubicBezTo>
                  <a:pt x="5985" y="8284"/>
                  <a:pt x="5983" y="8290"/>
                  <a:pt x="5981" y="8295"/>
                </a:cubicBezTo>
                <a:cubicBezTo>
                  <a:pt x="5988" y="8294"/>
                  <a:pt x="5994" y="8301"/>
                  <a:pt x="5998" y="8308"/>
                </a:cubicBezTo>
                <a:cubicBezTo>
                  <a:pt x="5998" y="8296"/>
                  <a:pt x="6000" y="8281"/>
                  <a:pt x="6003" y="8269"/>
                </a:cubicBezTo>
                <a:lnTo>
                  <a:pt x="6009" y="8276"/>
                </a:lnTo>
                <a:cubicBezTo>
                  <a:pt x="6012" y="8273"/>
                  <a:pt x="6019" y="8271"/>
                  <a:pt x="6022" y="8272"/>
                </a:cubicBezTo>
                <a:lnTo>
                  <a:pt x="6027" y="8289"/>
                </a:lnTo>
                <a:cubicBezTo>
                  <a:pt x="6034" y="8272"/>
                  <a:pt x="6040" y="8252"/>
                  <a:pt x="6053" y="8260"/>
                </a:cubicBezTo>
                <a:cubicBezTo>
                  <a:pt x="6063" y="8236"/>
                  <a:pt x="6083" y="8249"/>
                  <a:pt x="6089" y="8220"/>
                </a:cubicBezTo>
                <a:cubicBezTo>
                  <a:pt x="6089" y="8218"/>
                  <a:pt x="6089" y="8215"/>
                  <a:pt x="6088" y="8213"/>
                </a:cubicBezTo>
                <a:lnTo>
                  <a:pt x="6088" y="8213"/>
                </a:lnTo>
                <a:lnTo>
                  <a:pt x="6083" y="8166"/>
                </a:lnTo>
                <a:cubicBezTo>
                  <a:pt x="6101" y="8186"/>
                  <a:pt x="6126" y="8177"/>
                  <a:pt x="6143" y="8156"/>
                </a:cubicBezTo>
                <a:lnTo>
                  <a:pt x="6140" y="8139"/>
                </a:lnTo>
                <a:cubicBezTo>
                  <a:pt x="6141" y="8137"/>
                  <a:pt x="6148" y="8127"/>
                  <a:pt x="6149" y="8126"/>
                </a:cubicBezTo>
                <a:lnTo>
                  <a:pt x="6146" y="8138"/>
                </a:lnTo>
                <a:lnTo>
                  <a:pt x="6147" y="8147"/>
                </a:lnTo>
                <a:cubicBezTo>
                  <a:pt x="6162" y="8173"/>
                  <a:pt x="6181" y="8134"/>
                  <a:pt x="6193" y="8119"/>
                </a:cubicBezTo>
                <a:cubicBezTo>
                  <a:pt x="6208" y="8104"/>
                  <a:pt x="6240" y="8083"/>
                  <a:pt x="6233" y="8042"/>
                </a:cubicBezTo>
                <a:cubicBezTo>
                  <a:pt x="6237" y="8052"/>
                  <a:pt x="6244" y="8069"/>
                  <a:pt x="6252" y="8060"/>
                </a:cubicBezTo>
                <a:cubicBezTo>
                  <a:pt x="6244" y="8084"/>
                  <a:pt x="6223" y="8108"/>
                  <a:pt x="6216" y="8133"/>
                </a:cubicBezTo>
                <a:lnTo>
                  <a:pt x="6221" y="8137"/>
                </a:lnTo>
                <a:cubicBezTo>
                  <a:pt x="6243" y="8125"/>
                  <a:pt x="6287" y="8130"/>
                  <a:pt x="6310" y="8134"/>
                </a:cubicBezTo>
                <a:cubicBezTo>
                  <a:pt x="6296" y="8144"/>
                  <a:pt x="6275" y="8147"/>
                  <a:pt x="6263" y="8162"/>
                </a:cubicBezTo>
                <a:lnTo>
                  <a:pt x="6263" y="8189"/>
                </a:lnTo>
                <a:cubicBezTo>
                  <a:pt x="6260" y="8179"/>
                  <a:pt x="6253" y="8169"/>
                  <a:pt x="6249" y="8161"/>
                </a:cubicBezTo>
                <a:lnTo>
                  <a:pt x="6249" y="8154"/>
                </a:lnTo>
                <a:lnTo>
                  <a:pt x="6251" y="8147"/>
                </a:lnTo>
                <a:lnTo>
                  <a:pt x="6250" y="8143"/>
                </a:lnTo>
                <a:lnTo>
                  <a:pt x="6244" y="8139"/>
                </a:lnTo>
                <a:lnTo>
                  <a:pt x="6242" y="8151"/>
                </a:lnTo>
                <a:cubicBezTo>
                  <a:pt x="6219" y="8178"/>
                  <a:pt x="6185" y="8198"/>
                  <a:pt x="6167" y="8240"/>
                </a:cubicBezTo>
                <a:cubicBezTo>
                  <a:pt x="6171" y="8238"/>
                  <a:pt x="6177" y="8234"/>
                  <a:pt x="6181" y="8230"/>
                </a:cubicBezTo>
                <a:cubicBezTo>
                  <a:pt x="6176" y="8242"/>
                  <a:pt x="6158" y="8256"/>
                  <a:pt x="6150" y="8262"/>
                </a:cubicBezTo>
                <a:lnTo>
                  <a:pt x="6149" y="8266"/>
                </a:lnTo>
                <a:cubicBezTo>
                  <a:pt x="6151" y="8263"/>
                  <a:pt x="6156" y="8260"/>
                  <a:pt x="6159" y="8260"/>
                </a:cubicBezTo>
                <a:cubicBezTo>
                  <a:pt x="6144" y="8294"/>
                  <a:pt x="6130" y="8349"/>
                  <a:pt x="6148" y="8387"/>
                </a:cubicBezTo>
                <a:lnTo>
                  <a:pt x="6154" y="8377"/>
                </a:lnTo>
                <a:cubicBezTo>
                  <a:pt x="6165" y="8399"/>
                  <a:pt x="6169" y="8435"/>
                  <a:pt x="6190" y="8417"/>
                </a:cubicBezTo>
                <a:lnTo>
                  <a:pt x="6191" y="8400"/>
                </a:lnTo>
                <a:cubicBezTo>
                  <a:pt x="6215" y="8382"/>
                  <a:pt x="6233" y="8337"/>
                  <a:pt x="6249" y="8301"/>
                </a:cubicBezTo>
                <a:lnTo>
                  <a:pt x="6249" y="8301"/>
                </a:lnTo>
                <a:cubicBezTo>
                  <a:pt x="6250" y="8302"/>
                  <a:pt x="6251" y="8303"/>
                  <a:pt x="6252" y="8303"/>
                </a:cubicBezTo>
                <a:cubicBezTo>
                  <a:pt x="6255" y="8293"/>
                  <a:pt x="6252" y="8280"/>
                  <a:pt x="6252" y="8269"/>
                </a:cubicBezTo>
                <a:cubicBezTo>
                  <a:pt x="6255" y="8254"/>
                  <a:pt x="6264" y="8257"/>
                  <a:pt x="6265" y="8273"/>
                </a:cubicBezTo>
                <a:cubicBezTo>
                  <a:pt x="6267" y="8267"/>
                  <a:pt x="6270" y="8255"/>
                  <a:pt x="6271" y="8249"/>
                </a:cubicBezTo>
                <a:cubicBezTo>
                  <a:pt x="6279" y="8277"/>
                  <a:pt x="6307" y="8285"/>
                  <a:pt x="6295" y="8242"/>
                </a:cubicBezTo>
                <a:cubicBezTo>
                  <a:pt x="6338" y="8263"/>
                  <a:pt x="6405" y="8162"/>
                  <a:pt x="6446" y="8154"/>
                </a:cubicBezTo>
                <a:lnTo>
                  <a:pt x="6449" y="8151"/>
                </a:lnTo>
                <a:lnTo>
                  <a:pt x="6449" y="8144"/>
                </a:lnTo>
                <a:cubicBezTo>
                  <a:pt x="6444" y="8132"/>
                  <a:pt x="6432" y="8135"/>
                  <a:pt x="6424" y="8134"/>
                </a:cubicBezTo>
                <a:cubicBezTo>
                  <a:pt x="6430" y="8127"/>
                  <a:pt x="6436" y="8113"/>
                  <a:pt x="6433" y="8100"/>
                </a:cubicBezTo>
                <a:cubicBezTo>
                  <a:pt x="6418" y="8071"/>
                  <a:pt x="6405" y="8111"/>
                  <a:pt x="6395" y="8059"/>
                </a:cubicBezTo>
                <a:lnTo>
                  <a:pt x="6395" y="8058"/>
                </a:lnTo>
                <a:cubicBezTo>
                  <a:pt x="6377" y="8067"/>
                  <a:pt x="6369" y="8102"/>
                  <a:pt x="6347" y="8089"/>
                </a:cubicBezTo>
                <a:cubicBezTo>
                  <a:pt x="6348" y="8086"/>
                  <a:pt x="6348" y="8079"/>
                  <a:pt x="6349" y="8075"/>
                </a:cubicBezTo>
                <a:cubicBezTo>
                  <a:pt x="6334" y="8066"/>
                  <a:pt x="6313" y="8073"/>
                  <a:pt x="6299" y="8053"/>
                </a:cubicBezTo>
                <a:cubicBezTo>
                  <a:pt x="6287" y="8063"/>
                  <a:pt x="6278" y="8040"/>
                  <a:pt x="6268" y="8031"/>
                </a:cubicBezTo>
                <a:lnTo>
                  <a:pt x="6281" y="8017"/>
                </a:lnTo>
                <a:cubicBezTo>
                  <a:pt x="6270" y="7992"/>
                  <a:pt x="6245" y="8010"/>
                  <a:pt x="6235" y="7980"/>
                </a:cubicBezTo>
                <a:cubicBezTo>
                  <a:pt x="6227" y="7942"/>
                  <a:pt x="6218" y="7906"/>
                  <a:pt x="6218" y="7866"/>
                </a:cubicBezTo>
                <a:cubicBezTo>
                  <a:pt x="6211" y="7859"/>
                  <a:pt x="6203" y="7866"/>
                  <a:pt x="6196" y="7867"/>
                </a:cubicBezTo>
                <a:lnTo>
                  <a:pt x="6192" y="7861"/>
                </a:lnTo>
                <a:cubicBezTo>
                  <a:pt x="6214" y="7840"/>
                  <a:pt x="6218" y="7797"/>
                  <a:pt x="6229" y="7761"/>
                </a:cubicBezTo>
                <a:cubicBezTo>
                  <a:pt x="6224" y="7752"/>
                  <a:pt x="6215" y="7746"/>
                  <a:pt x="6208" y="7750"/>
                </a:cubicBezTo>
                <a:lnTo>
                  <a:pt x="6211" y="7741"/>
                </a:lnTo>
                <a:cubicBezTo>
                  <a:pt x="6201" y="7745"/>
                  <a:pt x="6186" y="7765"/>
                  <a:pt x="6175" y="7767"/>
                </a:cubicBezTo>
                <a:lnTo>
                  <a:pt x="6172" y="7762"/>
                </a:lnTo>
                <a:cubicBezTo>
                  <a:pt x="6164" y="7715"/>
                  <a:pt x="6131" y="7709"/>
                  <a:pt x="6109" y="7712"/>
                </a:cubicBezTo>
                <a:cubicBezTo>
                  <a:pt x="6121" y="7695"/>
                  <a:pt x="6140" y="7706"/>
                  <a:pt x="6152" y="7688"/>
                </a:cubicBezTo>
                <a:cubicBezTo>
                  <a:pt x="6164" y="7690"/>
                  <a:pt x="6178" y="7705"/>
                  <a:pt x="6190" y="7710"/>
                </a:cubicBezTo>
                <a:cubicBezTo>
                  <a:pt x="6215" y="7700"/>
                  <a:pt x="6284" y="7617"/>
                  <a:pt x="6240" y="7576"/>
                </a:cubicBezTo>
                <a:cubicBezTo>
                  <a:pt x="6246" y="7575"/>
                  <a:pt x="6253" y="7577"/>
                  <a:pt x="6258" y="7582"/>
                </a:cubicBezTo>
                <a:cubicBezTo>
                  <a:pt x="6193" y="7394"/>
                  <a:pt x="6037" y="7590"/>
                  <a:pt x="5965" y="7680"/>
                </a:cubicBezTo>
                <a:cubicBezTo>
                  <a:pt x="5931" y="7740"/>
                  <a:pt x="5893" y="7879"/>
                  <a:pt x="5845" y="7908"/>
                </a:cubicBezTo>
                <a:cubicBezTo>
                  <a:pt x="5799" y="7933"/>
                  <a:pt x="5747" y="7987"/>
                  <a:pt x="5715" y="8051"/>
                </a:cubicBezTo>
                <a:cubicBezTo>
                  <a:pt x="5707" y="8119"/>
                  <a:pt x="5658" y="8167"/>
                  <a:pt x="5626" y="8191"/>
                </a:cubicBezTo>
                <a:cubicBezTo>
                  <a:pt x="5637" y="8180"/>
                  <a:pt x="5658" y="8145"/>
                  <a:pt x="5669" y="8135"/>
                </a:cubicBezTo>
                <a:lnTo>
                  <a:pt x="5670" y="8132"/>
                </a:lnTo>
                <a:cubicBezTo>
                  <a:pt x="5667" y="8116"/>
                  <a:pt x="5656" y="8116"/>
                  <a:pt x="5649" y="8108"/>
                </a:cubicBezTo>
                <a:cubicBezTo>
                  <a:pt x="5667" y="8117"/>
                  <a:pt x="5678" y="8085"/>
                  <a:pt x="5692" y="8075"/>
                </a:cubicBezTo>
                <a:cubicBezTo>
                  <a:pt x="5705" y="8072"/>
                  <a:pt x="5712" y="8047"/>
                  <a:pt x="5718" y="8030"/>
                </a:cubicBezTo>
                <a:cubicBezTo>
                  <a:pt x="5764" y="7932"/>
                  <a:pt x="5849" y="7929"/>
                  <a:pt x="5885" y="7812"/>
                </a:cubicBezTo>
                <a:cubicBezTo>
                  <a:pt x="5951" y="7681"/>
                  <a:pt x="5918" y="7690"/>
                  <a:pt x="5848" y="7640"/>
                </a:cubicBezTo>
                <a:cubicBezTo>
                  <a:pt x="5984" y="7734"/>
                  <a:pt x="5918" y="7618"/>
                  <a:pt x="6017" y="7523"/>
                </a:cubicBezTo>
                <a:lnTo>
                  <a:pt x="6013" y="7515"/>
                </a:lnTo>
                <a:cubicBezTo>
                  <a:pt x="6107" y="7494"/>
                  <a:pt x="6059" y="7388"/>
                  <a:pt x="6126" y="7341"/>
                </a:cubicBezTo>
                <a:cubicBezTo>
                  <a:pt x="6211" y="7311"/>
                  <a:pt x="6306" y="7317"/>
                  <a:pt x="6392" y="7334"/>
                </a:cubicBezTo>
                <a:cubicBezTo>
                  <a:pt x="6412" y="7369"/>
                  <a:pt x="6416" y="7348"/>
                  <a:pt x="6439" y="7339"/>
                </a:cubicBezTo>
                <a:cubicBezTo>
                  <a:pt x="6511" y="7356"/>
                  <a:pt x="6547" y="7273"/>
                  <a:pt x="6587" y="7179"/>
                </a:cubicBezTo>
                <a:cubicBezTo>
                  <a:pt x="6598" y="7129"/>
                  <a:pt x="6612" y="7147"/>
                  <a:pt x="6635" y="7133"/>
                </a:cubicBezTo>
                <a:cubicBezTo>
                  <a:pt x="6651" y="7116"/>
                  <a:pt x="6676" y="7118"/>
                  <a:pt x="6694" y="7110"/>
                </a:cubicBezTo>
                <a:cubicBezTo>
                  <a:pt x="6719" y="7073"/>
                  <a:pt x="6761" y="7042"/>
                  <a:pt x="6771" y="6984"/>
                </a:cubicBezTo>
                <a:cubicBezTo>
                  <a:pt x="6768" y="6971"/>
                  <a:pt x="6757" y="6963"/>
                  <a:pt x="6753" y="6952"/>
                </a:cubicBezTo>
                <a:cubicBezTo>
                  <a:pt x="6756" y="6954"/>
                  <a:pt x="6763" y="6957"/>
                  <a:pt x="6767" y="6956"/>
                </a:cubicBezTo>
                <a:lnTo>
                  <a:pt x="6770" y="6950"/>
                </a:lnTo>
                <a:cubicBezTo>
                  <a:pt x="6767" y="6922"/>
                  <a:pt x="6746" y="6928"/>
                  <a:pt x="6734" y="6927"/>
                </a:cubicBezTo>
                <a:cubicBezTo>
                  <a:pt x="6766" y="6917"/>
                  <a:pt x="6765" y="6915"/>
                  <a:pt x="6762" y="6856"/>
                </a:cubicBezTo>
                <a:cubicBezTo>
                  <a:pt x="6772" y="6777"/>
                  <a:pt x="6746" y="6770"/>
                  <a:pt x="6724" y="6725"/>
                </a:cubicBezTo>
                <a:cubicBezTo>
                  <a:pt x="6705" y="6714"/>
                  <a:pt x="6686" y="6755"/>
                  <a:pt x="6673" y="6774"/>
                </a:cubicBezTo>
                <a:cubicBezTo>
                  <a:pt x="6672" y="6763"/>
                  <a:pt x="6668" y="6753"/>
                  <a:pt x="6661" y="6753"/>
                </a:cubicBezTo>
                <a:cubicBezTo>
                  <a:pt x="6719" y="6708"/>
                  <a:pt x="6650" y="6627"/>
                  <a:pt x="6614" y="6656"/>
                </a:cubicBezTo>
                <a:lnTo>
                  <a:pt x="6613" y="6665"/>
                </a:lnTo>
                <a:cubicBezTo>
                  <a:pt x="6617" y="6669"/>
                  <a:pt x="6632" y="6671"/>
                  <a:pt x="6637" y="6672"/>
                </a:cubicBezTo>
                <a:cubicBezTo>
                  <a:pt x="6583" y="6689"/>
                  <a:pt x="6539" y="6763"/>
                  <a:pt x="6493" y="6807"/>
                </a:cubicBezTo>
                <a:lnTo>
                  <a:pt x="6492" y="6803"/>
                </a:lnTo>
                <a:cubicBezTo>
                  <a:pt x="6494" y="6802"/>
                  <a:pt x="6496" y="6798"/>
                  <a:pt x="6497" y="6795"/>
                </a:cubicBezTo>
                <a:lnTo>
                  <a:pt x="6494" y="6792"/>
                </a:lnTo>
                <a:cubicBezTo>
                  <a:pt x="6495" y="6787"/>
                  <a:pt x="6504" y="6775"/>
                  <a:pt x="6506" y="6771"/>
                </a:cubicBezTo>
                <a:cubicBezTo>
                  <a:pt x="6501" y="6762"/>
                  <a:pt x="6492" y="6757"/>
                  <a:pt x="6488" y="6744"/>
                </a:cubicBezTo>
                <a:lnTo>
                  <a:pt x="6498" y="6753"/>
                </a:lnTo>
                <a:lnTo>
                  <a:pt x="6502" y="6751"/>
                </a:lnTo>
                <a:cubicBezTo>
                  <a:pt x="6514" y="6699"/>
                  <a:pt x="6550" y="6726"/>
                  <a:pt x="6569" y="6690"/>
                </a:cubicBezTo>
                <a:cubicBezTo>
                  <a:pt x="6579" y="6677"/>
                  <a:pt x="6593" y="6687"/>
                  <a:pt x="6601" y="6670"/>
                </a:cubicBezTo>
                <a:cubicBezTo>
                  <a:pt x="6603" y="6665"/>
                  <a:pt x="6608" y="6652"/>
                  <a:pt x="6611" y="6648"/>
                </a:cubicBezTo>
                <a:cubicBezTo>
                  <a:pt x="6623" y="6640"/>
                  <a:pt x="6654" y="6620"/>
                  <a:pt x="6664" y="6607"/>
                </a:cubicBezTo>
                <a:lnTo>
                  <a:pt x="6663" y="6587"/>
                </a:lnTo>
                <a:cubicBezTo>
                  <a:pt x="6658" y="6581"/>
                  <a:pt x="6648" y="6582"/>
                  <a:pt x="6643" y="6575"/>
                </a:cubicBezTo>
                <a:cubicBezTo>
                  <a:pt x="6638" y="6567"/>
                  <a:pt x="6636" y="6552"/>
                  <a:pt x="6629" y="6550"/>
                </a:cubicBezTo>
                <a:cubicBezTo>
                  <a:pt x="6594" y="6586"/>
                  <a:pt x="6585" y="6555"/>
                  <a:pt x="6568" y="6502"/>
                </a:cubicBezTo>
                <a:cubicBezTo>
                  <a:pt x="6555" y="6494"/>
                  <a:pt x="6549" y="6512"/>
                  <a:pt x="6543" y="6527"/>
                </a:cubicBezTo>
                <a:cubicBezTo>
                  <a:pt x="6539" y="6533"/>
                  <a:pt x="6525" y="6552"/>
                  <a:pt x="6522" y="6560"/>
                </a:cubicBezTo>
                <a:cubicBezTo>
                  <a:pt x="6523" y="6547"/>
                  <a:pt x="6542" y="6513"/>
                  <a:pt x="6546" y="6504"/>
                </a:cubicBezTo>
                <a:cubicBezTo>
                  <a:pt x="6538" y="6503"/>
                  <a:pt x="6530" y="6493"/>
                  <a:pt x="6524" y="6484"/>
                </a:cubicBezTo>
                <a:cubicBezTo>
                  <a:pt x="6505" y="6494"/>
                  <a:pt x="6491" y="6499"/>
                  <a:pt x="6475" y="6522"/>
                </a:cubicBezTo>
                <a:cubicBezTo>
                  <a:pt x="6482" y="6512"/>
                  <a:pt x="6493" y="6473"/>
                  <a:pt x="6499" y="6463"/>
                </a:cubicBezTo>
                <a:cubicBezTo>
                  <a:pt x="6498" y="6450"/>
                  <a:pt x="6491" y="6439"/>
                  <a:pt x="6489" y="6427"/>
                </a:cubicBezTo>
                <a:lnTo>
                  <a:pt x="6492" y="6410"/>
                </a:lnTo>
                <a:cubicBezTo>
                  <a:pt x="6486" y="6405"/>
                  <a:pt x="6481" y="6410"/>
                  <a:pt x="6479" y="6420"/>
                </a:cubicBezTo>
                <a:cubicBezTo>
                  <a:pt x="6476" y="6407"/>
                  <a:pt x="6471" y="6390"/>
                  <a:pt x="6463" y="6390"/>
                </a:cubicBezTo>
                <a:cubicBezTo>
                  <a:pt x="6452" y="6410"/>
                  <a:pt x="6435" y="6386"/>
                  <a:pt x="6425" y="6375"/>
                </a:cubicBezTo>
                <a:cubicBezTo>
                  <a:pt x="6427" y="6375"/>
                  <a:pt x="6431" y="6372"/>
                  <a:pt x="6434" y="6371"/>
                </a:cubicBezTo>
                <a:cubicBezTo>
                  <a:pt x="6433" y="6344"/>
                  <a:pt x="6419" y="6351"/>
                  <a:pt x="6410" y="6338"/>
                </a:cubicBezTo>
                <a:lnTo>
                  <a:pt x="6412" y="6333"/>
                </a:lnTo>
                <a:cubicBezTo>
                  <a:pt x="6416" y="6331"/>
                  <a:pt x="6423" y="6326"/>
                  <a:pt x="6426" y="6323"/>
                </a:cubicBezTo>
                <a:cubicBezTo>
                  <a:pt x="6417" y="6315"/>
                  <a:pt x="6400" y="6319"/>
                  <a:pt x="6391" y="6309"/>
                </a:cubicBezTo>
                <a:cubicBezTo>
                  <a:pt x="6396" y="6303"/>
                  <a:pt x="6402" y="6300"/>
                  <a:pt x="6408" y="6299"/>
                </a:cubicBezTo>
                <a:cubicBezTo>
                  <a:pt x="6397" y="6281"/>
                  <a:pt x="6372" y="6277"/>
                  <a:pt x="6362" y="6257"/>
                </a:cubicBezTo>
                <a:cubicBezTo>
                  <a:pt x="6365" y="6253"/>
                  <a:pt x="6370" y="6251"/>
                  <a:pt x="6374" y="6252"/>
                </a:cubicBezTo>
                <a:lnTo>
                  <a:pt x="6369" y="6260"/>
                </a:lnTo>
                <a:cubicBezTo>
                  <a:pt x="6382" y="6273"/>
                  <a:pt x="6415" y="6289"/>
                  <a:pt x="6428" y="6272"/>
                </a:cubicBezTo>
                <a:cubicBezTo>
                  <a:pt x="6436" y="6204"/>
                  <a:pt x="6422" y="6210"/>
                  <a:pt x="6393" y="6188"/>
                </a:cubicBezTo>
                <a:lnTo>
                  <a:pt x="6398" y="6161"/>
                </a:lnTo>
                <a:cubicBezTo>
                  <a:pt x="6393" y="6155"/>
                  <a:pt x="6381" y="6153"/>
                  <a:pt x="6375" y="6154"/>
                </a:cubicBezTo>
                <a:cubicBezTo>
                  <a:pt x="6375" y="6154"/>
                  <a:pt x="6362" y="6145"/>
                  <a:pt x="6362" y="6145"/>
                </a:cubicBezTo>
                <a:cubicBezTo>
                  <a:pt x="6374" y="6147"/>
                  <a:pt x="6388" y="6135"/>
                  <a:pt x="6395" y="6117"/>
                </a:cubicBezTo>
                <a:cubicBezTo>
                  <a:pt x="6396" y="6073"/>
                  <a:pt x="6398" y="6065"/>
                  <a:pt x="6373" y="6056"/>
                </a:cubicBezTo>
                <a:cubicBezTo>
                  <a:pt x="6357" y="5997"/>
                  <a:pt x="6340" y="6042"/>
                  <a:pt x="6316" y="6050"/>
                </a:cubicBezTo>
                <a:cubicBezTo>
                  <a:pt x="6329" y="6026"/>
                  <a:pt x="6360" y="6008"/>
                  <a:pt x="6352" y="5965"/>
                </a:cubicBezTo>
                <a:cubicBezTo>
                  <a:pt x="6346" y="5961"/>
                  <a:pt x="6329" y="5976"/>
                  <a:pt x="6324" y="5979"/>
                </a:cubicBezTo>
                <a:lnTo>
                  <a:pt x="6320" y="5970"/>
                </a:lnTo>
                <a:cubicBezTo>
                  <a:pt x="6313" y="5974"/>
                  <a:pt x="6306" y="5987"/>
                  <a:pt x="6299" y="5994"/>
                </a:cubicBezTo>
                <a:cubicBezTo>
                  <a:pt x="6307" y="5967"/>
                  <a:pt x="6326" y="5960"/>
                  <a:pt x="6336" y="5938"/>
                </a:cubicBezTo>
                <a:cubicBezTo>
                  <a:pt x="6342" y="5910"/>
                  <a:pt x="6329" y="5893"/>
                  <a:pt x="6315" y="5898"/>
                </a:cubicBezTo>
                <a:lnTo>
                  <a:pt x="6317" y="5886"/>
                </a:lnTo>
                <a:lnTo>
                  <a:pt x="6314" y="5869"/>
                </a:lnTo>
                <a:lnTo>
                  <a:pt x="6318" y="5863"/>
                </a:lnTo>
                <a:cubicBezTo>
                  <a:pt x="6310" y="5856"/>
                  <a:pt x="6291" y="5866"/>
                  <a:pt x="6283" y="5869"/>
                </a:cubicBezTo>
                <a:lnTo>
                  <a:pt x="6273" y="5864"/>
                </a:lnTo>
                <a:cubicBezTo>
                  <a:pt x="6286" y="5863"/>
                  <a:pt x="6307" y="5860"/>
                  <a:pt x="6305" y="5828"/>
                </a:cubicBezTo>
                <a:lnTo>
                  <a:pt x="6300" y="5818"/>
                </a:lnTo>
                <a:lnTo>
                  <a:pt x="6293" y="5815"/>
                </a:lnTo>
                <a:lnTo>
                  <a:pt x="6285" y="5823"/>
                </a:lnTo>
                <a:lnTo>
                  <a:pt x="6285" y="5813"/>
                </a:lnTo>
                <a:cubicBezTo>
                  <a:pt x="6282" y="5807"/>
                  <a:pt x="6276" y="5804"/>
                  <a:pt x="6273" y="5799"/>
                </a:cubicBezTo>
                <a:lnTo>
                  <a:pt x="6282" y="5790"/>
                </a:lnTo>
                <a:lnTo>
                  <a:pt x="6284" y="5782"/>
                </a:lnTo>
                <a:cubicBezTo>
                  <a:pt x="6280" y="5767"/>
                  <a:pt x="6272" y="5744"/>
                  <a:pt x="6269" y="5729"/>
                </a:cubicBezTo>
                <a:lnTo>
                  <a:pt x="6265" y="5725"/>
                </a:lnTo>
                <a:lnTo>
                  <a:pt x="6257" y="5738"/>
                </a:lnTo>
                <a:cubicBezTo>
                  <a:pt x="6268" y="5677"/>
                  <a:pt x="6254" y="5670"/>
                  <a:pt x="6225" y="5688"/>
                </a:cubicBezTo>
                <a:cubicBezTo>
                  <a:pt x="6281" y="5632"/>
                  <a:pt x="6200" y="5586"/>
                  <a:pt x="6202" y="5714"/>
                </a:cubicBezTo>
                <a:lnTo>
                  <a:pt x="6209" y="5733"/>
                </a:lnTo>
                <a:lnTo>
                  <a:pt x="6208" y="5736"/>
                </a:lnTo>
                <a:cubicBezTo>
                  <a:pt x="6201" y="5727"/>
                  <a:pt x="6190" y="5721"/>
                  <a:pt x="6183" y="5735"/>
                </a:cubicBezTo>
                <a:cubicBezTo>
                  <a:pt x="6175" y="5770"/>
                  <a:pt x="6197" y="5785"/>
                  <a:pt x="6209" y="5803"/>
                </a:cubicBezTo>
                <a:cubicBezTo>
                  <a:pt x="6203" y="5802"/>
                  <a:pt x="6194" y="5795"/>
                  <a:pt x="6189" y="5789"/>
                </a:cubicBezTo>
                <a:lnTo>
                  <a:pt x="6184" y="5791"/>
                </a:lnTo>
                <a:lnTo>
                  <a:pt x="6186" y="5816"/>
                </a:lnTo>
                <a:lnTo>
                  <a:pt x="6181" y="5811"/>
                </a:lnTo>
                <a:lnTo>
                  <a:pt x="6180" y="5812"/>
                </a:lnTo>
                <a:cubicBezTo>
                  <a:pt x="6179" y="5821"/>
                  <a:pt x="6175" y="5831"/>
                  <a:pt x="6171" y="5835"/>
                </a:cubicBezTo>
                <a:cubicBezTo>
                  <a:pt x="6171" y="5850"/>
                  <a:pt x="6181" y="5857"/>
                  <a:pt x="6188" y="5862"/>
                </a:cubicBezTo>
                <a:cubicBezTo>
                  <a:pt x="6183" y="5866"/>
                  <a:pt x="6175" y="5866"/>
                  <a:pt x="6170" y="5870"/>
                </a:cubicBezTo>
                <a:lnTo>
                  <a:pt x="6168" y="5879"/>
                </a:lnTo>
                <a:lnTo>
                  <a:pt x="6163" y="5878"/>
                </a:lnTo>
                <a:lnTo>
                  <a:pt x="6158" y="5883"/>
                </a:lnTo>
                <a:lnTo>
                  <a:pt x="6156" y="5890"/>
                </a:lnTo>
                <a:lnTo>
                  <a:pt x="6161" y="5898"/>
                </a:lnTo>
                <a:lnTo>
                  <a:pt x="6150" y="5911"/>
                </a:lnTo>
                <a:cubicBezTo>
                  <a:pt x="6151" y="5921"/>
                  <a:pt x="6153" y="5941"/>
                  <a:pt x="6155" y="5951"/>
                </a:cubicBezTo>
                <a:lnTo>
                  <a:pt x="6150" y="5975"/>
                </a:lnTo>
                <a:cubicBezTo>
                  <a:pt x="6149" y="5953"/>
                  <a:pt x="6147" y="5923"/>
                  <a:pt x="6134" y="5913"/>
                </a:cubicBezTo>
                <a:lnTo>
                  <a:pt x="6126" y="5914"/>
                </a:lnTo>
                <a:cubicBezTo>
                  <a:pt x="6113" y="5992"/>
                  <a:pt x="6059" y="5971"/>
                  <a:pt x="6050" y="6055"/>
                </a:cubicBezTo>
                <a:cubicBezTo>
                  <a:pt x="6049" y="6041"/>
                  <a:pt x="6048" y="5992"/>
                  <a:pt x="6045" y="5980"/>
                </a:cubicBezTo>
                <a:cubicBezTo>
                  <a:pt x="6041" y="5995"/>
                  <a:pt x="6035" y="6020"/>
                  <a:pt x="6026" y="6028"/>
                </a:cubicBezTo>
                <a:cubicBezTo>
                  <a:pt x="6036" y="6008"/>
                  <a:pt x="6040" y="5990"/>
                  <a:pt x="6029" y="5969"/>
                </a:cubicBezTo>
                <a:lnTo>
                  <a:pt x="6024" y="5970"/>
                </a:lnTo>
                <a:cubicBezTo>
                  <a:pt x="6004" y="6041"/>
                  <a:pt x="6018" y="6046"/>
                  <a:pt x="5967" y="6070"/>
                </a:cubicBezTo>
                <a:cubicBezTo>
                  <a:pt x="5972" y="6054"/>
                  <a:pt x="5993" y="6039"/>
                  <a:pt x="6002" y="6033"/>
                </a:cubicBezTo>
                <a:cubicBezTo>
                  <a:pt x="6037" y="5971"/>
                  <a:pt x="6000" y="5856"/>
                  <a:pt x="5952" y="5896"/>
                </a:cubicBezTo>
                <a:cubicBezTo>
                  <a:pt x="5938" y="5911"/>
                  <a:pt x="5915" y="5941"/>
                  <a:pt x="5900" y="5912"/>
                </a:cubicBezTo>
                <a:cubicBezTo>
                  <a:pt x="5908" y="5908"/>
                  <a:pt x="5919" y="5905"/>
                  <a:pt x="5920" y="5887"/>
                </a:cubicBezTo>
                <a:lnTo>
                  <a:pt x="5924" y="5888"/>
                </a:lnTo>
                <a:lnTo>
                  <a:pt x="5927" y="5901"/>
                </a:lnTo>
                <a:lnTo>
                  <a:pt x="5932" y="5905"/>
                </a:lnTo>
                <a:cubicBezTo>
                  <a:pt x="5950" y="5888"/>
                  <a:pt x="5938" y="5846"/>
                  <a:pt x="5948" y="5823"/>
                </a:cubicBezTo>
                <a:lnTo>
                  <a:pt x="5948" y="5815"/>
                </a:lnTo>
                <a:lnTo>
                  <a:pt x="5941" y="5807"/>
                </a:lnTo>
                <a:cubicBezTo>
                  <a:pt x="5938" y="5808"/>
                  <a:pt x="5932" y="5808"/>
                  <a:pt x="5929" y="5805"/>
                </a:cubicBezTo>
                <a:cubicBezTo>
                  <a:pt x="5936" y="5714"/>
                  <a:pt x="5937" y="5698"/>
                  <a:pt x="5882" y="5699"/>
                </a:cubicBezTo>
                <a:lnTo>
                  <a:pt x="5870" y="5685"/>
                </a:lnTo>
                <a:cubicBezTo>
                  <a:pt x="5914" y="5695"/>
                  <a:pt x="5942" y="5702"/>
                  <a:pt x="5924" y="5605"/>
                </a:cubicBezTo>
                <a:cubicBezTo>
                  <a:pt x="5925" y="5567"/>
                  <a:pt x="5948" y="5536"/>
                  <a:pt x="5945" y="5498"/>
                </a:cubicBezTo>
                <a:lnTo>
                  <a:pt x="5937" y="5488"/>
                </a:lnTo>
                <a:cubicBezTo>
                  <a:pt x="5930" y="5493"/>
                  <a:pt x="5926" y="5514"/>
                  <a:pt x="5920" y="5523"/>
                </a:cubicBezTo>
                <a:lnTo>
                  <a:pt x="5910" y="5527"/>
                </a:lnTo>
                <a:lnTo>
                  <a:pt x="5904" y="5521"/>
                </a:lnTo>
                <a:cubicBezTo>
                  <a:pt x="5904" y="5456"/>
                  <a:pt x="5823" y="5507"/>
                  <a:pt x="5806" y="5434"/>
                </a:cubicBezTo>
                <a:lnTo>
                  <a:pt x="5811" y="5419"/>
                </a:lnTo>
                <a:lnTo>
                  <a:pt x="5799" y="5417"/>
                </a:lnTo>
                <a:cubicBezTo>
                  <a:pt x="5801" y="5404"/>
                  <a:pt x="5809" y="5393"/>
                  <a:pt x="5811" y="5380"/>
                </a:cubicBezTo>
                <a:lnTo>
                  <a:pt x="5805" y="5366"/>
                </a:lnTo>
                <a:cubicBezTo>
                  <a:pt x="5795" y="5367"/>
                  <a:pt x="5784" y="5381"/>
                  <a:pt x="5774" y="5381"/>
                </a:cubicBezTo>
                <a:lnTo>
                  <a:pt x="5783" y="5374"/>
                </a:lnTo>
                <a:lnTo>
                  <a:pt x="5785" y="5362"/>
                </a:lnTo>
                <a:cubicBezTo>
                  <a:pt x="5779" y="5326"/>
                  <a:pt x="5760" y="5316"/>
                  <a:pt x="5743" y="5333"/>
                </a:cubicBezTo>
                <a:cubicBezTo>
                  <a:pt x="5758" y="5297"/>
                  <a:pt x="5747" y="5277"/>
                  <a:pt x="5726" y="5269"/>
                </a:cubicBezTo>
                <a:cubicBezTo>
                  <a:pt x="5692" y="5205"/>
                  <a:pt x="5668" y="5229"/>
                  <a:pt x="5631" y="5268"/>
                </a:cubicBezTo>
                <a:lnTo>
                  <a:pt x="5632" y="5282"/>
                </a:lnTo>
                <a:cubicBezTo>
                  <a:pt x="5599" y="5252"/>
                  <a:pt x="5594" y="5246"/>
                  <a:pt x="5560" y="5270"/>
                </a:cubicBezTo>
                <a:cubicBezTo>
                  <a:pt x="5561" y="5269"/>
                  <a:pt x="5566" y="5262"/>
                  <a:pt x="5568" y="5260"/>
                </a:cubicBezTo>
                <a:cubicBezTo>
                  <a:pt x="5494" y="5160"/>
                  <a:pt x="5348" y="5213"/>
                  <a:pt x="5457" y="5390"/>
                </a:cubicBezTo>
                <a:cubicBezTo>
                  <a:pt x="5437" y="5412"/>
                  <a:pt x="5448" y="5453"/>
                  <a:pt x="5438" y="5483"/>
                </a:cubicBezTo>
                <a:cubicBezTo>
                  <a:pt x="5433" y="5494"/>
                  <a:pt x="5420" y="5523"/>
                  <a:pt x="5417" y="5535"/>
                </a:cubicBezTo>
                <a:cubicBezTo>
                  <a:pt x="5428" y="5541"/>
                  <a:pt x="5442" y="5538"/>
                  <a:pt x="5453" y="5536"/>
                </a:cubicBezTo>
                <a:cubicBezTo>
                  <a:pt x="5437" y="5556"/>
                  <a:pt x="5438" y="5582"/>
                  <a:pt x="5458" y="5588"/>
                </a:cubicBezTo>
                <a:lnTo>
                  <a:pt x="5449" y="5602"/>
                </a:lnTo>
                <a:cubicBezTo>
                  <a:pt x="5448" y="5620"/>
                  <a:pt x="5457" y="5646"/>
                  <a:pt x="5460" y="5664"/>
                </a:cubicBezTo>
                <a:cubicBezTo>
                  <a:pt x="5460" y="5665"/>
                  <a:pt x="5454" y="5670"/>
                  <a:pt x="5454" y="5671"/>
                </a:cubicBezTo>
                <a:lnTo>
                  <a:pt x="5456" y="5676"/>
                </a:lnTo>
                <a:cubicBezTo>
                  <a:pt x="5459" y="5676"/>
                  <a:pt x="5465" y="5678"/>
                  <a:pt x="5467" y="5681"/>
                </a:cubicBezTo>
                <a:cubicBezTo>
                  <a:pt x="5469" y="5704"/>
                  <a:pt x="5470" y="5729"/>
                  <a:pt x="5460" y="5746"/>
                </a:cubicBezTo>
                <a:lnTo>
                  <a:pt x="5460" y="5756"/>
                </a:lnTo>
                <a:lnTo>
                  <a:pt x="5467" y="5767"/>
                </a:lnTo>
                <a:cubicBezTo>
                  <a:pt x="5461" y="5764"/>
                  <a:pt x="5456" y="5753"/>
                  <a:pt x="5450" y="5748"/>
                </a:cubicBezTo>
                <a:lnTo>
                  <a:pt x="5444" y="5750"/>
                </a:lnTo>
                <a:cubicBezTo>
                  <a:pt x="5445" y="5762"/>
                  <a:pt x="5432" y="5792"/>
                  <a:pt x="5439" y="5803"/>
                </a:cubicBezTo>
                <a:lnTo>
                  <a:pt x="5439" y="5809"/>
                </a:lnTo>
                <a:cubicBezTo>
                  <a:pt x="5380" y="5927"/>
                  <a:pt x="5390" y="5936"/>
                  <a:pt x="5459" y="6019"/>
                </a:cubicBezTo>
                <a:cubicBezTo>
                  <a:pt x="5594" y="6296"/>
                  <a:pt x="5478" y="6489"/>
                  <a:pt x="5324" y="6585"/>
                </a:cubicBezTo>
                <a:cubicBezTo>
                  <a:pt x="5339" y="6605"/>
                  <a:pt x="5342" y="6644"/>
                  <a:pt x="5357" y="6664"/>
                </a:cubicBezTo>
                <a:lnTo>
                  <a:pt x="5353" y="6672"/>
                </a:lnTo>
                <a:lnTo>
                  <a:pt x="5364" y="6682"/>
                </a:lnTo>
                <a:cubicBezTo>
                  <a:pt x="5365" y="6688"/>
                  <a:pt x="5365" y="6698"/>
                  <a:pt x="5364" y="6704"/>
                </a:cubicBezTo>
                <a:lnTo>
                  <a:pt x="5371" y="6715"/>
                </a:lnTo>
                <a:lnTo>
                  <a:pt x="5363" y="6733"/>
                </a:lnTo>
                <a:cubicBezTo>
                  <a:pt x="5365" y="6819"/>
                  <a:pt x="5384" y="6902"/>
                  <a:pt x="5401" y="6974"/>
                </a:cubicBezTo>
                <a:cubicBezTo>
                  <a:pt x="5334" y="7098"/>
                  <a:pt x="5402" y="7047"/>
                  <a:pt x="5373" y="7159"/>
                </a:cubicBezTo>
                <a:cubicBezTo>
                  <a:pt x="5368" y="7135"/>
                  <a:pt x="5362" y="7099"/>
                  <a:pt x="5348" y="7089"/>
                </a:cubicBezTo>
                <a:lnTo>
                  <a:pt x="5335" y="7105"/>
                </a:lnTo>
                <a:lnTo>
                  <a:pt x="5324" y="7145"/>
                </a:lnTo>
                <a:cubicBezTo>
                  <a:pt x="5326" y="7176"/>
                  <a:pt x="5341" y="7208"/>
                  <a:pt x="5347" y="7238"/>
                </a:cubicBezTo>
                <a:cubicBezTo>
                  <a:pt x="5330" y="7176"/>
                  <a:pt x="5300" y="7118"/>
                  <a:pt x="5265" y="7159"/>
                </a:cubicBezTo>
                <a:cubicBezTo>
                  <a:pt x="5304" y="7091"/>
                  <a:pt x="5241" y="6985"/>
                  <a:pt x="5197" y="6981"/>
                </a:cubicBezTo>
                <a:cubicBezTo>
                  <a:pt x="5201" y="6976"/>
                  <a:pt x="5208" y="6964"/>
                  <a:pt x="5210" y="6957"/>
                </a:cubicBezTo>
                <a:cubicBezTo>
                  <a:pt x="5206" y="6901"/>
                  <a:pt x="5153" y="6866"/>
                  <a:pt x="5175" y="6805"/>
                </a:cubicBezTo>
                <a:cubicBezTo>
                  <a:pt x="5189" y="6740"/>
                  <a:pt x="5163" y="6678"/>
                  <a:pt x="5164" y="6617"/>
                </a:cubicBezTo>
                <a:cubicBezTo>
                  <a:pt x="5179" y="6565"/>
                  <a:pt x="5172" y="6501"/>
                  <a:pt x="5134" y="6505"/>
                </a:cubicBezTo>
                <a:cubicBezTo>
                  <a:pt x="5104" y="6483"/>
                  <a:pt x="5005" y="6468"/>
                  <a:pt x="4984" y="6519"/>
                </a:cubicBezTo>
                <a:cubicBezTo>
                  <a:pt x="4986" y="6511"/>
                  <a:pt x="4990" y="6492"/>
                  <a:pt x="4991" y="6483"/>
                </a:cubicBezTo>
                <a:cubicBezTo>
                  <a:pt x="4968" y="6419"/>
                  <a:pt x="4891" y="6403"/>
                  <a:pt x="4855" y="6371"/>
                </a:cubicBezTo>
                <a:cubicBezTo>
                  <a:pt x="4783" y="6236"/>
                  <a:pt x="4662" y="6145"/>
                  <a:pt x="4561" y="6232"/>
                </a:cubicBezTo>
                <a:cubicBezTo>
                  <a:pt x="4563" y="6229"/>
                  <a:pt x="4564" y="6224"/>
                  <a:pt x="4565" y="6220"/>
                </a:cubicBezTo>
                <a:cubicBezTo>
                  <a:pt x="4556" y="6220"/>
                  <a:pt x="4545" y="6237"/>
                  <a:pt x="4536" y="6238"/>
                </a:cubicBezTo>
                <a:cubicBezTo>
                  <a:pt x="4587" y="6171"/>
                  <a:pt x="4518" y="6016"/>
                  <a:pt x="4514" y="5930"/>
                </a:cubicBezTo>
                <a:cubicBezTo>
                  <a:pt x="4505" y="5911"/>
                  <a:pt x="4474" y="5915"/>
                  <a:pt x="4462" y="5916"/>
                </a:cubicBezTo>
                <a:cubicBezTo>
                  <a:pt x="4445" y="5930"/>
                  <a:pt x="4451" y="5975"/>
                  <a:pt x="4443" y="6000"/>
                </a:cubicBezTo>
                <a:cubicBezTo>
                  <a:pt x="4446" y="5955"/>
                  <a:pt x="4450" y="5919"/>
                  <a:pt x="4423" y="5897"/>
                </a:cubicBezTo>
                <a:cubicBezTo>
                  <a:pt x="4416" y="5886"/>
                  <a:pt x="4417" y="5862"/>
                  <a:pt x="4406" y="5861"/>
                </a:cubicBezTo>
                <a:cubicBezTo>
                  <a:pt x="4424" y="5832"/>
                  <a:pt x="4416" y="5757"/>
                  <a:pt x="4416" y="5717"/>
                </a:cubicBezTo>
                <a:cubicBezTo>
                  <a:pt x="4418" y="5684"/>
                  <a:pt x="4431" y="5624"/>
                  <a:pt x="4418" y="5596"/>
                </a:cubicBezTo>
                <a:cubicBezTo>
                  <a:pt x="4438" y="5572"/>
                  <a:pt x="4461" y="5487"/>
                  <a:pt x="4459" y="5442"/>
                </a:cubicBezTo>
                <a:cubicBezTo>
                  <a:pt x="4461" y="5439"/>
                  <a:pt x="4464" y="5438"/>
                  <a:pt x="4467" y="5439"/>
                </a:cubicBezTo>
                <a:cubicBezTo>
                  <a:pt x="4461" y="5388"/>
                  <a:pt x="4493" y="5379"/>
                  <a:pt x="4504" y="5346"/>
                </a:cubicBezTo>
                <a:cubicBezTo>
                  <a:pt x="4501" y="5337"/>
                  <a:pt x="4491" y="5324"/>
                  <a:pt x="4488" y="5314"/>
                </a:cubicBezTo>
                <a:cubicBezTo>
                  <a:pt x="4494" y="5315"/>
                  <a:pt x="4502" y="5318"/>
                  <a:pt x="4507" y="5311"/>
                </a:cubicBezTo>
                <a:cubicBezTo>
                  <a:pt x="4506" y="5309"/>
                  <a:pt x="4503" y="5303"/>
                  <a:pt x="4501" y="5302"/>
                </a:cubicBezTo>
                <a:cubicBezTo>
                  <a:pt x="4508" y="5299"/>
                  <a:pt x="4518" y="5298"/>
                  <a:pt x="4522" y="5287"/>
                </a:cubicBezTo>
                <a:cubicBezTo>
                  <a:pt x="4522" y="5285"/>
                  <a:pt x="4520" y="5283"/>
                  <a:pt x="4519" y="5282"/>
                </a:cubicBezTo>
                <a:lnTo>
                  <a:pt x="4519" y="5277"/>
                </a:lnTo>
                <a:cubicBezTo>
                  <a:pt x="4521" y="5272"/>
                  <a:pt x="4526" y="5270"/>
                  <a:pt x="4528" y="5265"/>
                </a:cubicBezTo>
                <a:cubicBezTo>
                  <a:pt x="4528" y="5259"/>
                  <a:pt x="4525" y="5253"/>
                  <a:pt x="4522" y="5249"/>
                </a:cubicBezTo>
                <a:cubicBezTo>
                  <a:pt x="4532" y="5257"/>
                  <a:pt x="4542" y="5267"/>
                  <a:pt x="4552" y="5274"/>
                </a:cubicBezTo>
                <a:cubicBezTo>
                  <a:pt x="4549" y="5264"/>
                  <a:pt x="4543" y="5249"/>
                  <a:pt x="4540" y="5240"/>
                </a:cubicBezTo>
                <a:cubicBezTo>
                  <a:pt x="4545" y="5196"/>
                  <a:pt x="4569" y="5206"/>
                  <a:pt x="4587" y="5201"/>
                </a:cubicBezTo>
                <a:lnTo>
                  <a:pt x="4587" y="5188"/>
                </a:lnTo>
                <a:cubicBezTo>
                  <a:pt x="4580" y="5183"/>
                  <a:pt x="4569" y="5182"/>
                  <a:pt x="4563" y="5175"/>
                </a:cubicBezTo>
                <a:lnTo>
                  <a:pt x="4561" y="5161"/>
                </a:lnTo>
                <a:cubicBezTo>
                  <a:pt x="4572" y="5142"/>
                  <a:pt x="4597" y="5155"/>
                  <a:pt x="4610" y="5155"/>
                </a:cubicBezTo>
                <a:cubicBezTo>
                  <a:pt x="4623" y="5154"/>
                  <a:pt x="4647" y="5136"/>
                  <a:pt x="4657" y="5124"/>
                </a:cubicBezTo>
                <a:cubicBezTo>
                  <a:pt x="4676" y="5077"/>
                  <a:pt x="4651" y="5029"/>
                  <a:pt x="4624" y="5024"/>
                </a:cubicBezTo>
                <a:cubicBezTo>
                  <a:pt x="4595" y="4971"/>
                  <a:pt x="4588" y="4998"/>
                  <a:pt x="4556" y="5014"/>
                </a:cubicBezTo>
                <a:cubicBezTo>
                  <a:pt x="4560" y="5006"/>
                  <a:pt x="4570" y="4996"/>
                  <a:pt x="4574" y="4986"/>
                </a:cubicBezTo>
                <a:cubicBezTo>
                  <a:pt x="4551" y="4972"/>
                  <a:pt x="4523" y="4943"/>
                  <a:pt x="4499" y="4935"/>
                </a:cubicBezTo>
                <a:cubicBezTo>
                  <a:pt x="4501" y="4942"/>
                  <a:pt x="4504" y="4950"/>
                  <a:pt x="4508" y="4955"/>
                </a:cubicBezTo>
                <a:lnTo>
                  <a:pt x="4493" y="4954"/>
                </a:lnTo>
                <a:cubicBezTo>
                  <a:pt x="4485" y="4938"/>
                  <a:pt x="4486" y="4910"/>
                  <a:pt x="4482" y="4892"/>
                </a:cubicBezTo>
                <a:cubicBezTo>
                  <a:pt x="4504" y="4915"/>
                  <a:pt x="4557" y="4983"/>
                  <a:pt x="4585" y="4961"/>
                </a:cubicBezTo>
                <a:lnTo>
                  <a:pt x="4589" y="4964"/>
                </a:lnTo>
                <a:lnTo>
                  <a:pt x="4590" y="4972"/>
                </a:lnTo>
                <a:cubicBezTo>
                  <a:pt x="4617" y="4973"/>
                  <a:pt x="4648" y="5033"/>
                  <a:pt x="4672" y="4992"/>
                </a:cubicBezTo>
                <a:cubicBezTo>
                  <a:pt x="4697" y="5015"/>
                  <a:pt x="4710" y="4961"/>
                  <a:pt x="4694" y="4927"/>
                </a:cubicBezTo>
                <a:cubicBezTo>
                  <a:pt x="4697" y="4929"/>
                  <a:pt x="4706" y="4934"/>
                  <a:pt x="4710" y="4934"/>
                </a:cubicBezTo>
                <a:lnTo>
                  <a:pt x="4713" y="4928"/>
                </a:lnTo>
                <a:cubicBezTo>
                  <a:pt x="4713" y="4914"/>
                  <a:pt x="4706" y="4902"/>
                  <a:pt x="4700" y="4896"/>
                </a:cubicBezTo>
                <a:cubicBezTo>
                  <a:pt x="4704" y="4891"/>
                  <a:pt x="4714" y="4880"/>
                  <a:pt x="4715" y="4893"/>
                </a:cubicBezTo>
                <a:cubicBezTo>
                  <a:pt x="4722" y="4903"/>
                  <a:pt x="4731" y="4928"/>
                  <a:pt x="4740" y="4915"/>
                </a:cubicBezTo>
                <a:cubicBezTo>
                  <a:pt x="4745" y="4919"/>
                  <a:pt x="4750" y="4930"/>
                  <a:pt x="4757" y="4925"/>
                </a:cubicBezTo>
                <a:lnTo>
                  <a:pt x="4757" y="4920"/>
                </a:lnTo>
                <a:cubicBezTo>
                  <a:pt x="4756" y="4915"/>
                  <a:pt x="4753" y="4904"/>
                  <a:pt x="4753" y="4898"/>
                </a:cubicBezTo>
                <a:lnTo>
                  <a:pt x="4772" y="4922"/>
                </a:lnTo>
                <a:lnTo>
                  <a:pt x="4793" y="4915"/>
                </a:lnTo>
                <a:lnTo>
                  <a:pt x="4814" y="4890"/>
                </a:lnTo>
                <a:cubicBezTo>
                  <a:pt x="4828" y="4840"/>
                  <a:pt x="4897" y="4708"/>
                  <a:pt x="4879" y="4649"/>
                </a:cubicBezTo>
                <a:cubicBezTo>
                  <a:pt x="4853" y="4625"/>
                  <a:pt x="4809" y="4636"/>
                  <a:pt x="4782" y="4623"/>
                </a:cubicBezTo>
                <a:cubicBezTo>
                  <a:pt x="4750" y="4615"/>
                  <a:pt x="4735" y="4544"/>
                  <a:pt x="4712" y="4512"/>
                </a:cubicBezTo>
                <a:cubicBezTo>
                  <a:pt x="4694" y="4495"/>
                  <a:pt x="4662" y="4467"/>
                  <a:pt x="4641" y="4475"/>
                </a:cubicBezTo>
                <a:lnTo>
                  <a:pt x="4641" y="4493"/>
                </a:lnTo>
                <a:cubicBezTo>
                  <a:pt x="4634" y="4485"/>
                  <a:pt x="4624" y="4472"/>
                  <a:pt x="4618" y="4461"/>
                </a:cubicBezTo>
                <a:cubicBezTo>
                  <a:pt x="4635" y="4444"/>
                  <a:pt x="4696" y="4479"/>
                  <a:pt x="4714" y="4482"/>
                </a:cubicBezTo>
                <a:cubicBezTo>
                  <a:pt x="4712" y="4478"/>
                  <a:pt x="4710" y="4470"/>
                  <a:pt x="4708" y="4466"/>
                </a:cubicBezTo>
                <a:cubicBezTo>
                  <a:pt x="4728" y="4458"/>
                  <a:pt x="4744" y="4495"/>
                  <a:pt x="4758" y="4515"/>
                </a:cubicBezTo>
                <a:cubicBezTo>
                  <a:pt x="4782" y="4525"/>
                  <a:pt x="4803" y="4587"/>
                  <a:pt x="4823" y="4608"/>
                </a:cubicBezTo>
                <a:lnTo>
                  <a:pt x="4845" y="4619"/>
                </a:lnTo>
                <a:lnTo>
                  <a:pt x="4865" y="4612"/>
                </a:lnTo>
                <a:lnTo>
                  <a:pt x="4880" y="4592"/>
                </a:lnTo>
                <a:cubicBezTo>
                  <a:pt x="4895" y="4548"/>
                  <a:pt x="4954" y="4453"/>
                  <a:pt x="4945" y="4397"/>
                </a:cubicBezTo>
                <a:cubicBezTo>
                  <a:pt x="4934" y="4370"/>
                  <a:pt x="4906" y="4378"/>
                  <a:pt x="4901" y="4340"/>
                </a:cubicBezTo>
                <a:cubicBezTo>
                  <a:pt x="4902" y="4335"/>
                  <a:pt x="4902" y="4326"/>
                  <a:pt x="4903" y="4320"/>
                </a:cubicBezTo>
                <a:lnTo>
                  <a:pt x="4902" y="4318"/>
                </a:lnTo>
                <a:cubicBezTo>
                  <a:pt x="4916" y="4304"/>
                  <a:pt x="4936" y="4322"/>
                  <a:pt x="4950" y="4315"/>
                </a:cubicBezTo>
                <a:cubicBezTo>
                  <a:pt x="4977" y="4298"/>
                  <a:pt x="4984" y="4320"/>
                  <a:pt x="4998" y="4358"/>
                </a:cubicBezTo>
                <a:cubicBezTo>
                  <a:pt x="5009" y="4377"/>
                  <a:pt x="5037" y="4417"/>
                  <a:pt x="5046" y="4376"/>
                </a:cubicBezTo>
                <a:cubicBezTo>
                  <a:pt x="5054" y="4367"/>
                  <a:pt x="5063" y="4393"/>
                  <a:pt x="5072" y="4391"/>
                </a:cubicBezTo>
                <a:cubicBezTo>
                  <a:pt x="5089" y="4378"/>
                  <a:pt x="5046" y="4280"/>
                  <a:pt x="5043" y="4262"/>
                </a:cubicBezTo>
                <a:cubicBezTo>
                  <a:pt x="5043" y="4262"/>
                  <a:pt x="5029" y="4235"/>
                  <a:pt x="5029" y="4235"/>
                </a:cubicBezTo>
                <a:lnTo>
                  <a:pt x="5012" y="4226"/>
                </a:lnTo>
                <a:cubicBezTo>
                  <a:pt x="5010" y="4229"/>
                  <a:pt x="5004" y="4239"/>
                  <a:pt x="5001" y="4239"/>
                </a:cubicBezTo>
                <a:lnTo>
                  <a:pt x="4999" y="4230"/>
                </a:lnTo>
                <a:cubicBezTo>
                  <a:pt x="5011" y="4184"/>
                  <a:pt x="5038" y="4214"/>
                  <a:pt x="5050" y="4245"/>
                </a:cubicBezTo>
                <a:lnTo>
                  <a:pt x="5044" y="4253"/>
                </a:lnTo>
                <a:cubicBezTo>
                  <a:pt x="5071" y="4264"/>
                  <a:pt x="5082" y="4314"/>
                  <a:pt x="5097" y="4351"/>
                </a:cubicBezTo>
                <a:cubicBezTo>
                  <a:pt x="5111" y="4354"/>
                  <a:pt x="5119" y="4325"/>
                  <a:pt x="5129" y="4312"/>
                </a:cubicBezTo>
                <a:cubicBezTo>
                  <a:pt x="5154" y="4302"/>
                  <a:pt x="5176" y="4268"/>
                  <a:pt x="5186" y="4225"/>
                </a:cubicBezTo>
                <a:cubicBezTo>
                  <a:pt x="5213" y="4206"/>
                  <a:pt x="5232" y="4175"/>
                  <a:pt x="5229" y="4115"/>
                </a:cubicBezTo>
                <a:cubicBezTo>
                  <a:pt x="5219" y="4046"/>
                  <a:pt x="5168" y="4054"/>
                  <a:pt x="5186" y="3969"/>
                </a:cubicBezTo>
                <a:cubicBezTo>
                  <a:pt x="5166" y="4000"/>
                  <a:pt x="5166" y="3940"/>
                  <a:pt x="5154" y="3925"/>
                </a:cubicBezTo>
                <a:lnTo>
                  <a:pt x="5154" y="3919"/>
                </a:lnTo>
                <a:cubicBezTo>
                  <a:pt x="5179" y="3907"/>
                  <a:pt x="5214" y="3928"/>
                  <a:pt x="5231" y="3882"/>
                </a:cubicBezTo>
                <a:lnTo>
                  <a:pt x="5229" y="3860"/>
                </a:lnTo>
                <a:cubicBezTo>
                  <a:pt x="5218" y="3848"/>
                  <a:pt x="5201" y="3847"/>
                  <a:pt x="5189" y="3848"/>
                </a:cubicBezTo>
                <a:cubicBezTo>
                  <a:pt x="5198" y="3835"/>
                  <a:pt x="5214" y="3826"/>
                  <a:pt x="5224" y="3813"/>
                </a:cubicBezTo>
                <a:lnTo>
                  <a:pt x="5224" y="3797"/>
                </a:lnTo>
                <a:cubicBezTo>
                  <a:pt x="5209" y="3775"/>
                  <a:pt x="5188" y="3792"/>
                  <a:pt x="5172" y="3785"/>
                </a:cubicBezTo>
                <a:lnTo>
                  <a:pt x="5172" y="3769"/>
                </a:lnTo>
                <a:cubicBezTo>
                  <a:pt x="5166" y="3761"/>
                  <a:pt x="5148" y="3753"/>
                  <a:pt x="5141" y="3750"/>
                </a:cubicBezTo>
                <a:cubicBezTo>
                  <a:pt x="5149" y="3747"/>
                  <a:pt x="5161" y="3742"/>
                  <a:pt x="5164" y="3726"/>
                </a:cubicBezTo>
                <a:cubicBezTo>
                  <a:pt x="5102" y="3712"/>
                  <a:pt x="5035" y="3691"/>
                  <a:pt x="4973" y="3694"/>
                </a:cubicBezTo>
                <a:cubicBezTo>
                  <a:pt x="4981" y="3704"/>
                  <a:pt x="4973" y="3724"/>
                  <a:pt x="4980" y="3737"/>
                </a:cubicBezTo>
                <a:cubicBezTo>
                  <a:pt x="4978" y="3787"/>
                  <a:pt x="4984" y="3800"/>
                  <a:pt x="5010" y="3810"/>
                </a:cubicBezTo>
                <a:lnTo>
                  <a:pt x="5012" y="3825"/>
                </a:lnTo>
                <a:cubicBezTo>
                  <a:pt x="5010" y="3833"/>
                  <a:pt x="5006" y="3844"/>
                  <a:pt x="5002" y="3848"/>
                </a:cubicBezTo>
                <a:lnTo>
                  <a:pt x="5001" y="3854"/>
                </a:lnTo>
                <a:lnTo>
                  <a:pt x="5014" y="3864"/>
                </a:lnTo>
                <a:cubicBezTo>
                  <a:pt x="4981" y="3887"/>
                  <a:pt x="4965" y="3831"/>
                  <a:pt x="4960" y="3933"/>
                </a:cubicBezTo>
                <a:cubicBezTo>
                  <a:pt x="4957" y="3974"/>
                  <a:pt x="4943" y="4011"/>
                  <a:pt x="4925" y="4037"/>
                </a:cubicBezTo>
                <a:cubicBezTo>
                  <a:pt x="4919" y="4050"/>
                  <a:pt x="4915" y="4072"/>
                  <a:pt x="4914" y="4089"/>
                </a:cubicBezTo>
                <a:cubicBezTo>
                  <a:pt x="4911" y="4123"/>
                  <a:pt x="4881" y="4153"/>
                  <a:pt x="4867" y="4170"/>
                </a:cubicBezTo>
                <a:lnTo>
                  <a:pt x="4863" y="4168"/>
                </a:lnTo>
                <a:cubicBezTo>
                  <a:pt x="4846" y="4099"/>
                  <a:pt x="4801" y="4049"/>
                  <a:pt x="4802" y="3964"/>
                </a:cubicBezTo>
                <a:lnTo>
                  <a:pt x="4812" y="3943"/>
                </a:lnTo>
                <a:cubicBezTo>
                  <a:pt x="4846" y="4001"/>
                  <a:pt x="4836" y="3888"/>
                  <a:pt x="4821" y="3860"/>
                </a:cubicBezTo>
                <a:cubicBezTo>
                  <a:pt x="4804" y="3834"/>
                  <a:pt x="4776" y="3799"/>
                  <a:pt x="4755" y="3785"/>
                </a:cubicBezTo>
                <a:cubicBezTo>
                  <a:pt x="4715" y="3796"/>
                  <a:pt x="4719" y="3920"/>
                  <a:pt x="4693" y="3957"/>
                </a:cubicBezTo>
                <a:cubicBezTo>
                  <a:pt x="4640" y="3901"/>
                  <a:pt x="4709" y="3836"/>
                  <a:pt x="4630" y="3782"/>
                </a:cubicBezTo>
                <a:cubicBezTo>
                  <a:pt x="4634" y="3779"/>
                  <a:pt x="4638" y="3778"/>
                  <a:pt x="4643" y="3778"/>
                </a:cubicBezTo>
                <a:lnTo>
                  <a:pt x="4645" y="3785"/>
                </a:lnTo>
                <a:cubicBezTo>
                  <a:pt x="4656" y="3779"/>
                  <a:pt x="4666" y="3754"/>
                  <a:pt x="4679" y="3755"/>
                </a:cubicBezTo>
                <a:cubicBezTo>
                  <a:pt x="4661" y="3739"/>
                  <a:pt x="4637" y="3738"/>
                  <a:pt x="4618" y="3744"/>
                </a:cubicBezTo>
                <a:cubicBezTo>
                  <a:pt x="4620" y="3740"/>
                  <a:pt x="4632" y="3730"/>
                  <a:pt x="4635" y="3727"/>
                </a:cubicBezTo>
                <a:cubicBezTo>
                  <a:pt x="4619" y="3730"/>
                  <a:pt x="4596" y="3742"/>
                  <a:pt x="4579" y="3741"/>
                </a:cubicBezTo>
                <a:cubicBezTo>
                  <a:pt x="4569" y="3710"/>
                  <a:pt x="4546" y="3730"/>
                  <a:pt x="4530" y="3722"/>
                </a:cubicBezTo>
                <a:cubicBezTo>
                  <a:pt x="4551" y="3707"/>
                  <a:pt x="4572" y="3679"/>
                  <a:pt x="4585" y="3647"/>
                </a:cubicBezTo>
                <a:lnTo>
                  <a:pt x="4578" y="3637"/>
                </a:lnTo>
                <a:cubicBezTo>
                  <a:pt x="4572" y="3637"/>
                  <a:pt x="4558" y="3638"/>
                  <a:pt x="4553" y="3632"/>
                </a:cubicBezTo>
                <a:cubicBezTo>
                  <a:pt x="4569" y="3565"/>
                  <a:pt x="4588" y="3655"/>
                  <a:pt x="4610" y="3614"/>
                </a:cubicBezTo>
                <a:cubicBezTo>
                  <a:pt x="4608" y="3601"/>
                  <a:pt x="4601" y="3587"/>
                  <a:pt x="4595" y="3578"/>
                </a:cubicBezTo>
                <a:lnTo>
                  <a:pt x="4592" y="3579"/>
                </a:lnTo>
                <a:cubicBezTo>
                  <a:pt x="4591" y="3582"/>
                  <a:pt x="4587" y="3586"/>
                  <a:pt x="4586" y="3588"/>
                </a:cubicBezTo>
                <a:lnTo>
                  <a:pt x="4581" y="3586"/>
                </a:lnTo>
                <a:cubicBezTo>
                  <a:pt x="4576" y="3531"/>
                  <a:pt x="4546" y="3498"/>
                  <a:pt x="4527" y="3464"/>
                </a:cubicBezTo>
                <a:cubicBezTo>
                  <a:pt x="4546" y="3332"/>
                  <a:pt x="4481" y="3346"/>
                  <a:pt x="4479" y="3287"/>
                </a:cubicBezTo>
                <a:lnTo>
                  <a:pt x="4478" y="3284"/>
                </a:lnTo>
                <a:cubicBezTo>
                  <a:pt x="4468" y="3271"/>
                  <a:pt x="4449" y="3290"/>
                  <a:pt x="4440" y="3271"/>
                </a:cubicBezTo>
                <a:cubicBezTo>
                  <a:pt x="4436" y="3248"/>
                  <a:pt x="4429" y="3237"/>
                  <a:pt x="4422" y="3234"/>
                </a:cubicBezTo>
                <a:close/>
                <a:moveTo>
                  <a:pt x="18442" y="3295"/>
                </a:moveTo>
                <a:cubicBezTo>
                  <a:pt x="18433" y="3291"/>
                  <a:pt x="18416" y="3293"/>
                  <a:pt x="18407" y="3297"/>
                </a:cubicBezTo>
                <a:lnTo>
                  <a:pt x="18394" y="3305"/>
                </a:lnTo>
                <a:cubicBezTo>
                  <a:pt x="18399" y="3322"/>
                  <a:pt x="18408" y="3316"/>
                  <a:pt x="18416" y="3315"/>
                </a:cubicBezTo>
                <a:cubicBezTo>
                  <a:pt x="18422" y="3319"/>
                  <a:pt x="18436" y="3327"/>
                  <a:pt x="18442" y="3324"/>
                </a:cubicBezTo>
                <a:lnTo>
                  <a:pt x="18448" y="3311"/>
                </a:lnTo>
                <a:lnTo>
                  <a:pt x="18442" y="3295"/>
                </a:lnTo>
                <a:close/>
                <a:moveTo>
                  <a:pt x="21002" y="3297"/>
                </a:moveTo>
                <a:cubicBezTo>
                  <a:pt x="20949" y="3310"/>
                  <a:pt x="20902" y="3359"/>
                  <a:pt x="20909" y="3438"/>
                </a:cubicBezTo>
                <a:cubicBezTo>
                  <a:pt x="20909" y="3438"/>
                  <a:pt x="20919" y="3446"/>
                  <a:pt x="20919" y="3446"/>
                </a:cubicBezTo>
                <a:cubicBezTo>
                  <a:pt x="20949" y="3442"/>
                  <a:pt x="20980" y="3403"/>
                  <a:pt x="21010" y="3425"/>
                </a:cubicBezTo>
                <a:cubicBezTo>
                  <a:pt x="21028" y="3435"/>
                  <a:pt x="21062" y="3415"/>
                  <a:pt x="21079" y="3408"/>
                </a:cubicBezTo>
                <a:cubicBezTo>
                  <a:pt x="21096" y="3404"/>
                  <a:pt x="21129" y="3403"/>
                  <a:pt x="21137" y="3366"/>
                </a:cubicBezTo>
                <a:cubicBezTo>
                  <a:pt x="21116" y="3305"/>
                  <a:pt x="21056" y="3283"/>
                  <a:pt x="21002" y="3297"/>
                </a:cubicBezTo>
                <a:close/>
                <a:moveTo>
                  <a:pt x="13694" y="3533"/>
                </a:moveTo>
                <a:cubicBezTo>
                  <a:pt x="13683" y="3531"/>
                  <a:pt x="13672" y="3543"/>
                  <a:pt x="13663" y="3572"/>
                </a:cubicBezTo>
                <a:cubicBezTo>
                  <a:pt x="13666" y="3584"/>
                  <a:pt x="13674" y="3617"/>
                  <a:pt x="13678" y="3628"/>
                </a:cubicBezTo>
                <a:cubicBezTo>
                  <a:pt x="13686" y="3654"/>
                  <a:pt x="13700" y="3655"/>
                  <a:pt x="13715" y="3658"/>
                </a:cubicBezTo>
                <a:cubicBezTo>
                  <a:pt x="13732" y="3690"/>
                  <a:pt x="13757" y="3713"/>
                  <a:pt x="13782" y="3689"/>
                </a:cubicBezTo>
                <a:lnTo>
                  <a:pt x="13783" y="3655"/>
                </a:lnTo>
                <a:cubicBezTo>
                  <a:pt x="13774" y="3631"/>
                  <a:pt x="13740" y="3590"/>
                  <a:pt x="13726" y="3574"/>
                </a:cubicBezTo>
                <a:cubicBezTo>
                  <a:pt x="13717" y="3549"/>
                  <a:pt x="13706" y="3534"/>
                  <a:pt x="13694" y="3533"/>
                </a:cubicBezTo>
                <a:close/>
                <a:moveTo>
                  <a:pt x="20296" y="3654"/>
                </a:moveTo>
                <a:cubicBezTo>
                  <a:pt x="20277" y="3650"/>
                  <a:pt x="20259" y="3655"/>
                  <a:pt x="20247" y="3678"/>
                </a:cubicBezTo>
                <a:lnTo>
                  <a:pt x="20247" y="3697"/>
                </a:lnTo>
                <a:cubicBezTo>
                  <a:pt x="20247" y="3697"/>
                  <a:pt x="20258" y="3712"/>
                  <a:pt x="20258" y="3712"/>
                </a:cubicBezTo>
                <a:cubicBezTo>
                  <a:pt x="20285" y="3725"/>
                  <a:pt x="20333" y="3764"/>
                  <a:pt x="20343" y="3692"/>
                </a:cubicBezTo>
                <a:cubicBezTo>
                  <a:pt x="20332" y="3673"/>
                  <a:pt x="20314" y="3659"/>
                  <a:pt x="20296" y="3654"/>
                </a:cubicBezTo>
                <a:close/>
                <a:moveTo>
                  <a:pt x="4239" y="3682"/>
                </a:moveTo>
                <a:cubicBezTo>
                  <a:pt x="4229" y="3680"/>
                  <a:pt x="4220" y="3687"/>
                  <a:pt x="4214" y="3707"/>
                </a:cubicBezTo>
                <a:lnTo>
                  <a:pt x="4215" y="3728"/>
                </a:lnTo>
                <a:lnTo>
                  <a:pt x="4227" y="3747"/>
                </a:lnTo>
                <a:cubicBezTo>
                  <a:pt x="4218" y="3746"/>
                  <a:pt x="4208" y="3723"/>
                  <a:pt x="4198" y="3730"/>
                </a:cubicBezTo>
                <a:lnTo>
                  <a:pt x="4197" y="3734"/>
                </a:lnTo>
                <a:cubicBezTo>
                  <a:pt x="4198" y="3737"/>
                  <a:pt x="4201" y="3741"/>
                  <a:pt x="4203" y="3743"/>
                </a:cubicBezTo>
                <a:lnTo>
                  <a:pt x="4196" y="3745"/>
                </a:lnTo>
                <a:cubicBezTo>
                  <a:pt x="4197" y="3751"/>
                  <a:pt x="4202" y="3755"/>
                  <a:pt x="4202" y="3762"/>
                </a:cubicBezTo>
                <a:cubicBezTo>
                  <a:pt x="4188" y="3805"/>
                  <a:pt x="4151" y="3776"/>
                  <a:pt x="4135" y="3814"/>
                </a:cubicBezTo>
                <a:cubicBezTo>
                  <a:pt x="4143" y="3840"/>
                  <a:pt x="4156" y="3852"/>
                  <a:pt x="4170" y="3831"/>
                </a:cubicBezTo>
                <a:lnTo>
                  <a:pt x="4175" y="3832"/>
                </a:lnTo>
                <a:cubicBezTo>
                  <a:pt x="4186" y="3880"/>
                  <a:pt x="4206" y="3821"/>
                  <a:pt x="4217" y="3865"/>
                </a:cubicBezTo>
                <a:cubicBezTo>
                  <a:pt x="4299" y="3930"/>
                  <a:pt x="4314" y="3914"/>
                  <a:pt x="4390" y="3859"/>
                </a:cubicBezTo>
                <a:lnTo>
                  <a:pt x="4393" y="3852"/>
                </a:lnTo>
                <a:lnTo>
                  <a:pt x="4392" y="3841"/>
                </a:lnTo>
                <a:cubicBezTo>
                  <a:pt x="4388" y="3839"/>
                  <a:pt x="4377" y="3843"/>
                  <a:pt x="4373" y="3845"/>
                </a:cubicBezTo>
                <a:cubicBezTo>
                  <a:pt x="4358" y="3835"/>
                  <a:pt x="4347" y="3803"/>
                  <a:pt x="4339" y="3780"/>
                </a:cubicBezTo>
                <a:cubicBezTo>
                  <a:pt x="4324" y="3750"/>
                  <a:pt x="4284" y="3719"/>
                  <a:pt x="4263" y="3717"/>
                </a:cubicBezTo>
                <a:lnTo>
                  <a:pt x="4262" y="3714"/>
                </a:lnTo>
                <a:cubicBezTo>
                  <a:pt x="4263" y="3711"/>
                  <a:pt x="4265" y="3710"/>
                  <a:pt x="4267" y="3707"/>
                </a:cubicBezTo>
                <a:cubicBezTo>
                  <a:pt x="4259" y="3694"/>
                  <a:pt x="4249" y="3684"/>
                  <a:pt x="4239" y="3682"/>
                </a:cubicBezTo>
                <a:close/>
                <a:moveTo>
                  <a:pt x="13092" y="3743"/>
                </a:moveTo>
                <a:cubicBezTo>
                  <a:pt x="13062" y="3739"/>
                  <a:pt x="13039" y="3761"/>
                  <a:pt x="13035" y="3818"/>
                </a:cubicBezTo>
                <a:lnTo>
                  <a:pt x="13043" y="3853"/>
                </a:lnTo>
                <a:cubicBezTo>
                  <a:pt x="13078" y="3891"/>
                  <a:pt x="13118" y="3843"/>
                  <a:pt x="13145" y="3805"/>
                </a:cubicBezTo>
                <a:lnTo>
                  <a:pt x="13147" y="3808"/>
                </a:lnTo>
                <a:cubicBezTo>
                  <a:pt x="13147" y="3810"/>
                  <a:pt x="13149" y="3817"/>
                  <a:pt x="13150" y="3819"/>
                </a:cubicBezTo>
                <a:lnTo>
                  <a:pt x="13153" y="3815"/>
                </a:lnTo>
                <a:lnTo>
                  <a:pt x="13151" y="3791"/>
                </a:lnTo>
                <a:cubicBezTo>
                  <a:pt x="13136" y="3770"/>
                  <a:pt x="13110" y="3751"/>
                  <a:pt x="13092" y="3743"/>
                </a:cubicBezTo>
                <a:close/>
                <a:moveTo>
                  <a:pt x="5550" y="3923"/>
                </a:moveTo>
                <a:cubicBezTo>
                  <a:pt x="5490" y="3911"/>
                  <a:pt x="5450" y="4055"/>
                  <a:pt x="5493" y="4131"/>
                </a:cubicBezTo>
                <a:cubicBezTo>
                  <a:pt x="5527" y="4144"/>
                  <a:pt x="5584" y="4137"/>
                  <a:pt x="5603" y="4076"/>
                </a:cubicBezTo>
                <a:cubicBezTo>
                  <a:pt x="5606" y="3974"/>
                  <a:pt x="5626" y="3912"/>
                  <a:pt x="5550" y="3923"/>
                </a:cubicBezTo>
                <a:close/>
                <a:moveTo>
                  <a:pt x="9168" y="4311"/>
                </a:moveTo>
                <a:cubicBezTo>
                  <a:pt x="9163" y="4310"/>
                  <a:pt x="9156" y="4313"/>
                  <a:pt x="9147" y="4323"/>
                </a:cubicBezTo>
                <a:lnTo>
                  <a:pt x="9145" y="4338"/>
                </a:lnTo>
                <a:cubicBezTo>
                  <a:pt x="9161" y="4383"/>
                  <a:pt x="9132" y="4432"/>
                  <a:pt x="9111" y="4392"/>
                </a:cubicBezTo>
                <a:lnTo>
                  <a:pt x="9108" y="4393"/>
                </a:lnTo>
                <a:cubicBezTo>
                  <a:pt x="9098" y="4409"/>
                  <a:pt x="9092" y="4436"/>
                  <a:pt x="9083" y="4454"/>
                </a:cubicBezTo>
                <a:cubicBezTo>
                  <a:pt x="9077" y="4439"/>
                  <a:pt x="9059" y="4402"/>
                  <a:pt x="9049" y="4395"/>
                </a:cubicBezTo>
                <a:lnTo>
                  <a:pt x="9037" y="4405"/>
                </a:lnTo>
                <a:cubicBezTo>
                  <a:pt x="9033" y="4423"/>
                  <a:pt x="9046" y="4471"/>
                  <a:pt x="9049" y="4487"/>
                </a:cubicBezTo>
                <a:lnTo>
                  <a:pt x="9048" y="4515"/>
                </a:lnTo>
                <a:cubicBezTo>
                  <a:pt x="9037" y="4480"/>
                  <a:pt x="9026" y="4411"/>
                  <a:pt x="9003" y="4395"/>
                </a:cubicBezTo>
                <a:cubicBezTo>
                  <a:pt x="8964" y="4421"/>
                  <a:pt x="8972" y="4438"/>
                  <a:pt x="8969" y="4501"/>
                </a:cubicBezTo>
                <a:lnTo>
                  <a:pt x="8957" y="4497"/>
                </a:lnTo>
                <a:lnTo>
                  <a:pt x="8930" y="4425"/>
                </a:lnTo>
                <a:lnTo>
                  <a:pt x="8916" y="4429"/>
                </a:lnTo>
                <a:cubicBezTo>
                  <a:pt x="8911" y="4461"/>
                  <a:pt x="8915" y="4509"/>
                  <a:pt x="8912" y="4542"/>
                </a:cubicBezTo>
                <a:lnTo>
                  <a:pt x="8902" y="4552"/>
                </a:lnTo>
                <a:lnTo>
                  <a:pt x="8898" y="4547"/>
                </a:lnTo>
                <a:cubicBezTo>
                  <a:pt x="8897" y="4544"/>
                  <a:pt x="8896" y="4538"/>
                  <a:pt x="8895" y="4535"/>
                </a:cubicBezTo>
                <a:lnTo>
                  <a:pt x="8890" y="4535"/>
                </a:lnTo>
                <a:cubicBezTo>
                  <a:pt x="8875" y="4553"/>
                  <a:pt x="8873" y="4605"/>
                  <a:pt x="8867" y="4633"/>
                </a:cubicBezTo>
                <a:cubicBezTo>
                  <a:pt x="8866" y="4623"/>
                  <a:pt x="8862" y="4595"/>
                  <a:pt x="8858" y="4588"/>
                </a:cubicBezTo>
                <a:lnTo>
                  <a:pt x="8850" y="4584"/>
                </a:lnTo>
                <a:cubicBezTo>
                  <a:pt x="8851" y="4575"/>
                  <a:pt x="8854" y="4561"/>
                  <a:pt x="8852" y="4551"/>
                </a:cubicBezTo>
                <a:cubicBezTo>
                  <a:pt x="8851" y="4552"/>
                  <a:pt x="8849" y="4553"/>
                  <a:pt x="8848" y="4553"/>
                </a:cubicBezTo>
                <a:lnTo>
                  <a:pt x="8848" y="4543"/>
                </a:lnTo>
                <a:cubicBezTo>
                  <a:pt x="8844" y="4535"/>
                  <a:pt x="8838" y="4527"/>
                  <a:pt x="8836" y="4518"/>
                </a:cubicBezTo>
                <a:lnTo>
                  <a:pt x="8849" y="4519"/>
                </a:lnTo>
                <a:lnTo>
                  <a:pt x="8855" y="4500"/>
                </a:lnTo>
                <a:lnTo>
                  <a:pt x="8854" y="4474"/>
                </a:lnTo>
                <a:lnTo>
                  <a:pt x="8844" y="4453"/>
                </a:lnTo>
                <a:lnTo>
                  <a:pt x="8849" y="4440"/>
                </a:lnTo>
                <a:cubicBezTo>
                  <a:pt x="8826" y="4390"/>
                  <a:pt x="8791" y="4308"/>
                  <a:pt x="8752" y="4342"/>
                </a:cubicBezTo>
                <a:lnTo>
                  <a:pt x="8748" y="4356"/>
                </a:lnTo>
                <a:lnTo>
                  <a:pt x="8752" y="4361"/>
                </a:lnTo>
                <a:cubicBezTo>
                  <a:pt x="8763" y="4359"/>
                  <a:pt x="8777" y="4357"/>
                  <a:pt x="8786" y="4374"/>
                </a:cubicBezTo>
                <a:lnTo>
                  <a:pt x="8763" y="4384"/>
                </a:lnTo>
                <a:lnTo>
                  <a:pt x="8761" y="4392"/>
                </a:lnTo>
                <a:cubicBezTo>
                  <a:pt x="8778" y="4415"/>
                  <a:pt x="8806" y="4446"/>
                  <a:pt x="8778" y="4480"/>
                </a:cubicBezTo>
                <a:cubicBezTo>
                  <a:pt x="8778" y="4468"/>
                  <a:pt x="8781" y="4445"/>
                  <a:pt x="8774" y="4436"/>
                </a:cubicBezTo>
                <a:cubicBezTo>
                  <a:pt x="8769" y="4439"/>
                  <a:pt x="8759" y="4449"/>
                  <a:pt x="8754" y="4449"/>
                </a:cubicBezTo>
                <a:lnTo>
                  <a:pt x="8748" y="4416"/>
                </a:lnTo>
                <a:lnTo>
                  <a:pt x="8733" y="4401"/>
                </a:lnTo>
                <a:lnTo>
                  <a:pt x="8722" y="4407"/>
                </a:lnTo>
                <a:lnTo>
                  <a:pt x="8729" y="4438"/>
                </a:lnTo>
                <a:cubicBezTo>
                  <a:pt x="8724" y="4435"/>
                  <a:pt x="8717" y="4428"/>
                  <a:pt x="8711" y="4428"/>
                </a:cubicBezTo>
                <a:lnTo>
                  <a:pt x="8708" y="4434"/>
                </a:lnTo>
                <a:cubicBezTo>
                  <a:pt x="8708" y="4450"/>
                  <a:pt x="8718" y="4466"/>
                  <a:pt x="8723" y="4476"/>
                </a:cubicBezTo>
                <a:cubicBezTo>
                  <a:pt x="8719" y="4475"/>
                  <a:pt x="8712" y="4476"/>
                  <a:pt x="8708" y="4478"/>
                </a:cubicBezTo>
                <a:lnTo>
                  <a:pt x="8706" y="4486"/>
                </a:lnTo>
                <a:cubicBezTo>
                  <a:pt x="8711" y="4513"/>
                  <a:pt x="8726" y="4504"/>
                  <a:pt x="8738" y="4510"/>
                </a:cubicBezTo>
                <a:cubicBezTo>
                  <a:pt x="8716" y="4546"/>
                  <a:pt x="8712" y="4510"/>
                  <a:pt x="8693" y="4502"/>
                </a:cubicBezTo>
                <a:lnTo>
                  <a:pt x="8690" y="4514"/>
                </a:lnTo>
                <a:cubicBezTo>
                  <a:pt x="8691" y="4531"/>
                  <a:pt x="8696" y="4552"/>
                  <a:pt x="8703" y="4564"/>
                </a:cubicBezTo>
                <a:cubicBezTo>
                  <a:pt x="8695" y="4560"/>
                  <a:pt x="8687" y="4548"/>
                  <a:pt x="8679" y="4547"/>
                </a:cubicBezTo>
                <a:lnTo>
                  <a:pt x="8671" y="4555"/>
                </a:lnTo>
                <a:lnTo>
                  <a:pt x="8668" y="4570"/>
                </a:lnTo>
                <a:cubicBezTo>
                  <a:pt x="8678" y="4583"/>
                  <a:pt x="8694" y="4587"/>
                  <a:pt x="8706" y="4594"/>
                </a:cubicBezTo>
                <a:cubicBezTo>
                  <a:pt x="8734" y="4581"/>
                  <a:pt x="8768" y="4530"/>
                  <a:pt x="8795" y="4576"/>
                </a:cubicBezTo>
                <a:cubicBezTo>
                  <a:pt x="8804" y="4576"/>
                  <a:pt x="8816" y="4574"/>
                  <a:pt x="8823" y="4588"/>
                </a:cubicBezTo>
                <a:cubicBezTo>
                  <a:pt x="8817" y="4612"/>
                  <a:pt x="8790" y="4624"/>
                  <a:pt x="8787" y="4650"/>
                </a:cubicBezTo>
                <a:cubicBezTo>
                  <a:pt x="8799" y="4670"/>
                  <a:pt x="8816" y="4667"/>
                  <a:pt x="8829" y="4651"/>
                </a:cubicBezTo>
                <a:lnTo>
                  <a:pt x="8827" y="4674"/>
                </a:lnTo>
                <a:cubicBezTo>
                  <a:pt x="8806" y="4696"/>
                  <a:pt x="8772" y="4679"/>
                  <a:pt x="8750" y="4701"/>
                </a:cubicBezTo>
                <a:cubicBezTo>
                  <a:pt x="8742" y="4694"/>
                  <a:pt x="8733" y="4704"/>
                  <a:pt x="8726" y="4709"/>
                </a:cubicBezTo>
                <a:cubicBezTo>
                  <a:pt x="8719" y="4711"/>
                  <a:pt x="8699" y="4715"/>
                  <a:pt x="8695" y="4724"/>
                </a:cubicBezTo>
                <a:lnTo>
                  <a:pt x="8697" y="4744"/>
                </a:lnTo>
                <a:lnTo>
                  <a:pt x="8706" y="4755"/>
                </a:lnTo>
                <a:cubicBezTo>
                  <a:pt x="8733" y="4738"/>
                  <a:pt x="8771" y="4725"/>
                  <a:pt x="8798" y="4757"/>
                </a:cubicBezTo>
                <a:cubicBezTo>
                  <a:pt x="8798" y="4764"/>
                  <a:pt x="8798" y="4778"/>
                  <a:pt x="8797" y="4784"/>
                </a:cubicBezTo>
                <a:lnTo>
                  <a:pt x="8803" y="4798"/>
                </a:lnTo>
                <a:lnTo>
                  <a:pt x="8813" y="4801"/>
                </a:lnTo>
                <a:lnTo>
                  <a:pt x="8831" y="4781"/>
                </a:lnTo>
                <a:lnTo>
                  <a:pt x="8840" y="4782"/>
                </a:lnTo>
                <a:cubicBezTo>
                  <a:pt x="8831" y="4793"/>
                  <a:pt x="8820" y="4809"/>
                  <a:pt x="8815" y="4826"/>
                </a:cubicBezTo>
                <a:lnTo>
                  <a:pt x="8821" y="4835"/>
                </a:lnTo>
                <a:cubicBezTo>
                  <a:pt x="8818" y="4838"/>
                  <a:pt x="8814" y="4846"/>
                  <a:pt x="8812" y="4852"/>
                </a:cubicBezTo>
                <a:cubicBezTo>
                  <a:pt x="8821" y="4851"/>
                  <a:pt x="8830" y="4839"/>
                  <a:pt x="8838" y="4834"/>
                </a:cubicBezTo>
                <a:lnTo>
                  <a:pt x="8847" y="4838"/>
                </a:lnTo>
                <a:cubicBezTo>
                  <a:pt x="8823" y="4846"/>
                  <a:pt x="8805" y="4966"/>
                  <a:pt x="8774" y="4903"/>
                </a:cubicBezTo>
                <a:cubicBezTo>
                  <a:pt x="8766" y="4916"/>
                  <a:pt x="8771" y="4942"/>
                  <a:pt x="8777" y="4955"/>
                </a:cubicBezTo>
                <a:cubicBezTo>
                  <a:pt x="8804" y="4949"/>
                  <a:pt x="8841" y="4964"/>
                  <a:pt x="8864" y="4932"/>
                </a:cubicBezTo>
                <a:lnTo>
                  <a:pt x="8870" y="4933"/>
                </a:lnTo>
                <a:lnTo>
                  <a:pt x="8867" y="4944"/>
                </a:lnTo>
                <a:cubicBezTo>
                  <a:pt x="8876" y="4956"/>
                  <a:pt x="8892" y="4961"/>
                  <a:pt x="8900" y="4974"/>
                </a:cubicBezTo>
                <a:lnTo>
                  <a:pt x="8905" y="4971"/>
                </a:lnTo>
                <a:cubicBezTo>
                  <a:pt x="8906" y="4968"/>
                  <a:pt x="8908" y="4963"/>
                  <a:pt x="8910" y="4961"/>
                </a:cubicBezTo>
                <a:lnTo>
                  <a:pt x="8914" y="4969"/>
                </a:lnTo>
                <a:lnTo>
                  <a:pt x="8908" y="4970"/>
                </a:lnTo>
                <a:lnTo>
                  <a:pt x="8907" y="4976"/>
                </a:lnTo>
                <a:cubicBezTo>
                  <a:pt x="8908" y="5023"/>
                  <a:pt x="9023" y="5048"/>
                  <a:pt x="9043" y="5027"/>
                </a:cubicBezTo>
                <a:lnTo>
                  <a:pt x="9042" y="5018"/>
                </a:lnTo>
                <a:cubicBezTo>
                  <a:pt x="9057" y="5024"/>
                  <a:pt x="9064" y="5007"/>
                  <a:pt x="9067" y="4984"/>
                </a:cubicBezTo>
                <a:cubicBezTo>
                  <a:pt x="9071" y="4974"/>
                  <a:pt x="9089" y="4965"/>
                  <a:pt x="9094" y="4962"/>
                </a:cubicBezTo>
                <a:cubicBezTo>
                  <a:pt x="9123" y="4958"/>
                  <a:pt x="9158" y="4930"/>
                  <a:pt x="9178" y="4891"/>
                </a:cubicBezTo>
                <a:cubicBezTo>
                  <a:pt x="9204" y="4855"/>
                  <a:pt x="9254" y="4867"/>
                  <a:pt x="9270" y="4806"/>
                </a:cubicBezTo>
                <a:cubicBezTo>
                  <a:pt x="9268" y="4787"/>
                  <a:pt x="9276" y="4773"/>
                  <a:pt x="9274" y="4755"/>
                </a:cubicBezTo>
                <a:cubicBezTo>
                  <a:pt x="9297" y="4778"/>
                  <a:pt x="9306" y="4731"/>
                  <a:pt x="9306" y="4698"/>
                </a:cubicBezTo>
                <a:cubicBezTo>
                  <a:pt x="9318" y="4691"/>
                  <a:pt x="9333" y="4676"/>
                  <a:pt x="9317" y="4655"/>
                </a:cubicBezTo>
                <a:lnTo>
                  <a:pt x="9312" y="4650"/>
                </a:lnTo>
                <a:cubicBezTo>
                  <a:pt x="9324" y="4640"/>
                  <a:pt x="9313" y="4623"/>
                  <a:pt x="9310" y="4609"/>
                </a:cubicBezTo>
                <a:cubicBezTo>
                  <a:pt x="9317" y="4599"/>
                  <a:pt x="9324" y="4578"/>
                  <a:pt x="9317" y="4562"/>
                </a:cubicBezTo>
                <a:cubicBezTo>
                  <a:pt x="9316" y="4561"/>
                  <a:pt x="9313" y="4562"/>
                  <a:pt x="9312" y="4564"/>
                </a:cubicBezTo>
                <a:cubicBezTo>
                  <a:pt x="9302" y="4540"/>
                  <a:pt x="9281" y="4533"/>
                  <a:pt x="9268" y="4555"/>
                </a:cubicBezTo>
                <a:cubicBezTo>
                  <a:pt x="9273" y="4543"/>
                  <a:pt x="9278" y="4526"/>
                  <a:pt x="9276" y="4511"/>
                </a:cubicBezTo>
                <a:lnTo>
                  <a:pt x="9270" y="4501"/>
                </a:lnTo>
                <a:cubicBezTo>
                  <a:pt x="9264" y="4501"/>
                  <a:pt x="9257" y="4508"/>
                  <a:pt x="9251" y="4509"/>
                </a:cubicBezTo>
                <a:lnTo>
                  <a:pt x="9247" y="4504"/>
                </a:lnTo>
                <a:cubicBezTo>
                  <a:pt x="9248" y="4492"/>
                  <a:pt x="9255" y="4471"/>
                  <a:pt x="9257" y="4460"/>
                </a:cubicBezTo>
                <a:lnTo>
                  <a:pt x="9253" y="4437"/>
                </a:lnTo>
                <a:cubicBezTo>
                  <a:pt x="9250" y="4434"/>
                  <a:pt x="9242" y="4432"/>
                  <a:pt x="9237" y="4432"/>
                </a:cubicBezTo>
                <a:lnTo>
                  <a:pt x="9231" y="4418"/>
                </a:lnTo>
                <a:cubicBezTo>
                  <a:pt x="9228" y="4388"/>
                  <a:pt x="9250" y="4364"/>
                  <a:pt x="9261" y="4346"/>
                </a:cubicBezTo>
                <a:cubicBezTo>
                  <a:pt x="9240" y="4345"/>
                  <a:pt x="9223" y="4388"/>
                  <a:pt x="9202" y="4381"/>
                </a:cubicBezTo>
                <a:cubicBezTo>
                  <a:pt x="9189" y="4357"/>
                  <a:pt x="9184" y="4314"/>
                  <a:pt x="9168" y="4311"/>
                </a:cubicBezTo>
                <a:close/>
                <a:moveTo>
                  <a:pt x="4972" y="4461"/>
                </a:moveTo>
                <a:cubicBezTo>
                  <a:pt x="4934" y="4500"/>
                  <a:pt x="4939" y="4718"/>
                  <a:pt x="4930" y="4784"/>
                </a:cubicBezTo>
                <a:cubicBezTo>
                  <a:pt x="4933" y="4857"/>
                  <a:pt x="4938" y="4897"/>
                  <a:pt x="4895" y="4927"/>
                </a:cubicBezTo>
                <a:cubicBezTo>
                  <a:pt x="4887" y="4943"/>
                  <a:pt x="4876" y="4969"/>
                  <a:pt x="4881" y="4992"/>
                </a:cubicBezTo>
                <a:cubicBezTo>
                  <a:pt x="4907" y="5012"/>
                  <a:pt x="4951" y="4933"/>
                  <a:pt x="4970" y="4989"/>
                </a:cubicBezTo>
                <a:cubicBezTo>
                  <a:pt x="4971" y="5008"/>
                  <a:pt x="4973" y="5062"/>
                  <a:pt x="4980" y="5078"/>
                </a:cubicBezTo>
                <a:cubicBezTo>
                  <a:pt x="5028" y="5106"/>
                  <a:pt x="5041" y="4991"/>
                  <a:pt x="5078" y="4963"/>
                </a:cubicBezTo>
                <a:cubicBezTo>
                  <a:pt x="5092" y="4932"/>
                  <a:pt x="5095" y="4863"/>
                  <a:pt x="5126" y="4875"/>
                </a:cubicBezTo>
                <a:lnTo>
                  <a:pt x="5129" y="4882"/>
                </a:lnTo>
                <a:cubicBezTo>
                  <a:pt x="5122" y="4920"/>
                  <a:pt x="5153" y="4907"/>
                  <a:pt x="5163" y="4925"/>
                </a:cubicBezTo>
                <a:cubicBezTo>
                  <a:pt x="5163" y="4975"/>
                  <a:pt x="5172" y="4972"/>
                  <a:pt x="5197" y="4981"/>
                </a:cubicBezTo>
                <a:cubicBezTo>
                  <a:pt x="5235" y="5011"/>
                  <a:pt x="5250" y="5034"/>
                  <a:pt x="5286" y="4974"/>
                </a:cubicBezTo>
                <a:lnTo>
                  <a:pt x="5295" y="4950"/>
                </a:lnTo>
                <a:cubicBezTo>
                  <a:pt x="5289" y="4942"/>
                  <a:pt x="5278" y="4934"/>
                  <a:pt x="5271" y="4929"/>
                </a:cubicBezTo>
                <a:lnTo>
                  <a:pt x="5276" y="4926"/>
                </a:lnTo>
                <a:cubicBezTo>
                  <a:pt x="5276" y="4910"/>
                  <a:pt x="5267" y="4898"/>
                  <a:pt x="5260" y="4892"/>
                </a:cubicBezTo>
                <a:cubicBezTo>
                  <a:pt x="5257" y="4893"/>
                  <a:pt x="5253" y="4897"/>
                  <a:pt x="5251" y="4900"/>
                </a:cubicBezTo>
                <a:cubicBezTo>
                  <a:pt x="5235" y="4895"/>
                  <a:pt x="5212" y="4908"/>
                  <a:pt x="5197" y="4902"/>
                </a:cubicBezTo>
                <a:cubicBezTo>
                  <a:pt x="5247" y="4775"/>
                  <a:pt x="5126" y="4742"/>
                  <a:pt x="5101" y="4654"/>
                </a:cubicBezTo>
                <a:cubicBezTo>
                  <a:pt x="5093" y="4645"/>
                  <a:pt x="5077" y="4646"/>
                  <a:pt x="5069" y="4636"/>
                </a:cubicBezTo>
                <a:cubicBezTo>
                  <a:pt x="5059" y="4617"/>
                  <a:pt x="5052" y="4587"/>
                  <a:pt x="5037" y="4577"/>
                </a:cubicBezTo>
                <a:cubicBezTo>
                  <a:pt x="5032" y="4585"/>
                  <a:pt x="5026" y="4605"/>
                  <a:pt x="5024" y="4617"/>
                </a:cubicBezTo>
                <a:lnTo>
                  <a:pt x="5015" y="4623"/>
                </a:lnTo>
                <a:lnTo>
                  <a:pt x="4998" y="4558"/>
                </a:lnTo>
                <a:lnTo>
                  <a:pt x="4998" y="4553"/>
                </a:lnTo>
                <a:cubicBezTo>
                  <a:pt x="5012" y="4521"/>
                  <a:pt x="4992" y="4467"/>
                  <a:pt x="4972" y="4461"/>
                </a:cubicBezTo>
                <a:close/>
                <a:moveTo>
                  <a:pt x="5839" y="5119"/>
                </a:moveTo>
                <a:cubicBezTo>
                  <a:pt x="5843" y="5130"/>
                  <a:pt x="5850" y="5131"/>
                  <a:pt x="5855" y="5139"/>
                </a:cubicBezTo>
                <a:cubicBezTo>
                  <a:pt x="5861" y="5150"/>
                  <a:pt x="5863" y="5171"/>
                  <a:pt x="5872" y="5175"/>
                </a:cubicBezTo>
                <a:lnTo>
                  <a:pt x="5890" y="5181"/>
                </a:lnTo>
                <a:lnTo>
                  <a:pt x="5896" y="5177"/>
                </a:lnTo>
                <a:lnTo>
                  <a:pt x="5892" y="5154"/>
                </a:lnTo>
                <a:cubicBezTo>
                  <a:pt x="5878" y="5136"/>
                  <a:pt x="5856" y="5121"/>
                  <a:pt x="5839" y="5119"/>
                </a:cubicBezTo>
                <a:close/>
                <a:moveTo>
                  <a:pt x="5189" y="5120"/>
                </a:moveTo>
                <a:cubicBezTo>
                  <a:pt x="5168" y="5113"/>
                  <a:pt x="5137" y="5147"/>
                  <a:pt x="5115" y="5135"/>
                </a:cubicBezTo>
                <a:cubicBezTo>
                  <a:pt x="5105" y="5141"/>
                  <a:pt x="5082" y="5204"/>
                  <a:pt x="5078" y="5220"/>
                </a:cubicBezTo>
                <a:cubicBezTo>
                  <a:pt x="5081" y="5232"/>
                  <a:pt x="5092" y="5247"/>
                  <a:pt x="5091" y="5261"/>
                </a:cubicBezTo>
                <a:lnTo>
                  <a:pt x="5092" y="5262"/>
                </a:lnTo>
                <a:cubicBezTo>
                  <a:pt x="5104" y="5264"/>
                  <a:pt x="5117" y="5252"/>
                  <a:pt x="5129" y="5259"/>
                </a:cubicBezTo>
                <a:cubicBezTo>
                  <a:pt x="5157" y="5243"/>
                  <a:pt x="5185" y="5194"/>
                  <a:pt x="5196" y="5146"/>
                </a:cubicBezTo>
                <a:lnTo>
                  <a:pt x="5189" y="5120"/>
                </a:lnTo>
                <a:close/>
                <a:moveTo>
                  <a:pt x="5343" y="5209"/>
                </a:moveTo>
                <a:lnTo>
                  <a:pt x="5318" y="5210"/>
                </a:lnTo>
                <a:lnTo>
                  <a:pt x="5300" y="5247"/>
                </a:lnTo>
                <a:lnTo>
                  <a:pt x="5293" y="5295"/>
                </a:lnTo>
                <a:cubicBezTo>
                  <a:pt x="5298" y="5309"/>
                  <a:pt x="5311" y="5335"/>
                  <a:pt x="5319" y="5345"/>
                </a:cubicBezTo>
                <a:lnTo>
                  <a:pt x="5326" y="5350"/>
                </a:lnTo>
                <a:cubicBezTo>
                  <a:pt x="5339" y="5323"/>
                  <a:pt x="5355" y="5270"/>
                  <a:pt x="5354" y="5231"/>
                </a:cubicBezTo>
                <a:lnTo>
                  <a:pt x="5343" y="5209"/>
                </a:lnTo>
                <a:close/>
                <a:moveTo>
                  <a:pt x="4523" y="5299"/>
                </a:moveTo>
                <a:cubicBezTo>
                  <a:pt x="4521" y="5298"/>
                  <a:pt x="4517" y="5299"/>
                  <a:pt x="4516" y="5301"/>
                </a:cubicBezTo>
                <a:cubicBezTo>
                  <a:pt x="4517" y="5305"/>
                  <a:pt x="4520" y="5312"/>
                  <a:pt x="4522" y="5315"/>
                </a:cubicBezTo>
                <a:lnTo>
                  <a:pt x="4525" y="5315"/>
                </a:lnTo>
                <a:lnTo>
                  <a:pt x="4528" y="5306"/>
                </a:lnTo>
                <a:cubicBezTo>
                  <a:pt x="4527" y="5304"/>
                  <a:pt x="4524" y="5300"/>
                  <a:pt x="4523" y="5299"/>
                </a:cubicBezTo>
                <a:close/>
                <a:moveTo>
                  <a:pt x="7347" y="5508"/>
                </a:moveTo>
                <a:cubicBezTo>
                  <a:pt x="7334" y="5515"/>
                  <a:pt x="7319" y="5525"/>
                  <a:pt x="7311" y="5545"/>
                </a:cubicBezTo>
                <a:lnTo>
                  <a:pt x="7319" y="5546"/>
                </a:lnTo>
                <a:lnTo>
                  <a:pt x="7337" y="5560"/>
                </a:lnTo>
                <a:cubicBezTo>
                  <a:pt x="7343" y="5549"/>
                  <a:pt x="7345" y="5523"/>
                  <a:pt x="7347" y="5508"/>
                </a:cubicBezTo>
                <a:close/>
                <a:moveTo>
                  <a:pt x="6220" y="5569"/>
                </a:moveTo>
                <a:lnTo>
                  <a:pt x="6221" y="5584"/>
                </a:lnTo>
                <a:lnTo>
                  <a:pt x="6227" y="5595"/>
                </a:lnTo>
                <a:cubicBezTo>
                  <a:pt x="6231" y="5599"/>
                  <a:pt x="6239" y="5605"/>
                  <a:pt x="6243" y="5608"/>
                </a:cubicBezTo>
                <a:lnTo>
                  <a:pt x="6244" y="5591"/>
                </a:lnTo>
                <a:cubicBezTo>
                  <a:pt x="6239" y="5576"/>
                  <a:pt x="6229" y="5566"/>
                  <a:pt x="6220" y="5569"/>
                </a:cubicBezTo>
                <a:close/>
                <a:moveTo>
                  <a:pt x="1224" y="5598"/>
                </a:moveTo>
                <a:lnTo>
                  <a:pt x="1224" y="5599"/>
                </a:lnTo>
                <a:lnTo>
                  <a:pt x="1224" y="5598"/>
                </a:lnTo>
                <a:close/>
                <a:moveTo>
                  <a:pt x="109" y="5600"/>
                </a:moveTo>
                <a:cubicBezTo>
                  <a:pt x="99" y="5604"/>
                  <a:pt x="89" y="5614"/>
                  <a:pt x="83" y="5628"/>
                </a:cubicBezTo>
                <a:cubicBezTo>
                  <a:pt x="72" y="5633"/>
                  <a:pt x="60" y="5626"/>
                  <a:pt x="50" y="5633"/>
                </a:cubicBezTo>
                <a:cubicBezTo>
                  <a:pt x="67" y="5675"/>
                  <a:pt x="102" y="5704"/>
                  <a:pt x="130" y="5713"/>
                </a:cubicBezTo>
                <a:lnTo>
                  <a:pt x="131" y="5699"/>
                </a:lnTo>
                <a:lnTo>
                  <a:pt x="141" y="5693"/>
                </a:lnTo>
                <a:lnTo>
                  <a:pt x="161" y="5688"/>
                </a:lnTo>
                <a:cubicBezTo>
                  <a:pt x="161" y="5676"/>
                  <a:pt x="156" y="5665"/>
                  <a:pt x="154" y="5653"/>
                </a:cubicBezTo>
                <a:cubicBezTo>
                  <a:pt x="155" y="5630"/>
                  <a:pt x="157" y="5602"/>
                  <a:pt x="139" y="5608"/>
                </a:cubicBezTo>
                <a:cubicBezTo>
                  <a:pt x="130" y="5598"/>
                  <a:pt x="119" y="5596"/>
                  <a:pt x="109" y="5600"/>
                </a:cubicBezTo>
                <a:close/>
                <a:moveTo>
                  <a:pt x="11493" y="5928"/>
                </a:moveTo>
                <a:cubicBezTo>
                  <a:pt x="11478" y="5933"/>
                  <a:pt x="11462" y="5945"/>
                  <a:pt x="11447" y="5949"/>
                </a:cubicBezTo>
                <a:cubicBezTo>
                  <a:pt x="11451" y="5957"/>
                  <a:pt x="11455" y="5969"/>
                  <a:pt x="11452" y="5979"/>
                </a:cubicBezTo>
                <a:cubicBezTo>
                  <a:pt x="11452" y="5979"/>
                  <a:pt x="11447" y="5984"/>
                  <a:pt x="11447" y="5984"/>
                </a:cubicBezTo>
                <a:cubicBezTo>
                  <a:pt x="11450" y="5996"/>
                  <a:pt x="11461" y="6005"/>
                  <a:pt x="11467" y="6011"/>
                </a:cubicBezTo>
                <a:cubicBezTo>
                  <a:pt x="11464" y="6018"/>
                  <a:pt x="11455" y="6038"/>
                  <a:pt x="11455" y="6047"/>
                </a:cubicBezTo>
                <a:lnTo>
                  <a:pt x="11460" y="6049"/>
                </a:lnTo>
                <a:cubicBezTo>
                  <a:pt x="11470" y="6041"/>
                  <a:pt x="11470" y="6009"/>
                  <a:pt x="11479" y="5999"/>
                </a:cubicBezTo>
                <a:cubicBezTo>
                  <a:pt x="11501" y="6006"/>
                  <a:pt x="11515" y="5961"/>
                  <a:pt x="11535" y="5957"/>
                </a:cubicBezTo>
                <a:cubicBezTo>
                  <a:pt x="11523" y="5929"/>
                  <a:pt x="11509" y="5924"/>
                  <a:pt x="11493" y="5928"/>
                </a:cubicBezTo>
                <a:close/>
                <a:moveTo>
                  <a:pt x="9943" y="5930"/>
                </a:moveTo>
                <a:cubicBezTo>
                  <a:pt x="9921" y="5915"/>
                  <a:pt x="9877" y="5966"/>
                  <a:pt x="9857" y="5943"/>
                </a:cubicBezTo>
                <a:cubicBezTo>
                  <a:pt x="9853" y="5944"/>
                  <a:pt x="9849" y="5952"/>
                  <a:pt x="9845" y="5953"/>
                </a:cubicBezTo>
                <a:cubicBezTo>
                  <a:pt x="9840" y="5950"/>
                  <a:pt x="9835" y="5940"/>
                  <a:pt x="9830" y="5941"/>
                </a:cubicBezTo>
                <a:cubicBezTo>
                  <a:pt x="9819" y="5953"/>
                  <a:pt x="9821" y="5980"/>
                  <a:pt x="9827" y="5998"/>
                </a:cubicBezTo>
                <a:cubicBezTo>
                  <a:pt x="9800" y="5997"/>
                  <a:pt x="9801" y="6039"/>
                  <a:pt x="9818" y="6066"/>
                </a:cubicBezTo>
                <a:cubicBezTo>
                  <a:pt x="9800" y="6052"/>
                  <a:pt x="9775" y="6080"/>
                  <a:pt x="9786" y="6118"/>
                </a:cubicBezTo>
                <a:lnTo>
                  <a:pt x="9793" y="6126"/>
                </a:lnTo>
                <a:cubicBezTo>
                  <a:pt x="9785" y="6128"/>
                  <a:pt x="9773" y="6143"/>
                  <a:pt x="9782" y="6157"/>
                </a:cubicBezTo>
                <a:cubicBezTo>
                  <a:pt x="9800" y="6174"/>
                  <a:pt x="9792" y="6220"/>
                  <a:pt x="9776" y="6233"/>
                </a:cubicBezTo>
                <a:cubicBezTo>
                  <a:pt x="9778" y="6235"/>
                  <a:pt x="9781" y="6239"/>
                  <a:pt x="9784" y="6241"/>
                </a:cubicBezTo>
                <a:cubicBezTo>
                  <a:pt x="9779" y="6249"/>
                  <a:pt x="9769" y="6253"/>
                  <a:pt x="9763" y="6261"/>
                </a:cubicBezTo>
                <a:cubicBezTo>
                  <a:pt x="9762" y="6261"/>
                  <a:pt x="9761" y="6259"/>
                  <a:pt x="9760" y="6260"/>
                </a:cubicBezTo>
                <a:lnTo>
                  <a:pt x="9761" y="6262"/>
                </a:lnTo>
                <a:cubicBezTo>
                  <a:pt x="9760" y="6263"/>
                  <a:pt x="9760" y="6263"/>
                  <a:pt x="9760" y="6263"/>
                </a:cubicBezTo>
                <a:lnTo>
                  <a:pt x="9761" y="6263"/>
                </a:lnTo>
                <a:lnTo>
                  <a:pt x="9761" y="6268"/>
                </a:lnTo>
                <a:lnTo>
                  <a:pt x="9769" y="6282"/>
                </a:lnTo>
                <a:lnTo>
                  <a:pt x="9768" y="6295"/>
                </a:lnTo>
                <a:cubicBezTo>
                  <a:pt x="9768" y="6295"/>
                  <a:pt x="9760" y="6306"/>
                  <a:pt x="9760" y="6306"/>
                </a:cubicBezTo>
                <a:cubicBezTo>
                  <a:pt x="9767" y="6312"/>
                  <a:pt x="9777" y="6311"/>
                  <a:pt x="9784" y="6306"/>
                </a:cubicBezTo>
                <a:lnTo>
                  <a:pt x="9791" y="6297"/>
                </a:lnTo>
                <a:lnTo>
                  <a:pt x="9792" y="6283"/>
                </a:lnTo>
                <a:cubicBezTo>
                  <a:pt x="9801" y="6278"/>
                  <a:pt x="9809" y="6266"/>
                  <a:pt x="9816" y="6256"/>
                </a:cubicBezTo>
                <a:cubicBezTo>
                  <a:pt x="9803" y="6296"/>
                  <a:pt x="9788" y="6346"/>
                  <a:pt x="9791" y="6394"/>
                </a:cubicBezTo>
                <a:lnTo>
                  <a:pt x="9797" y="6399"/>
                </a:lnTo>
                <a:cubicBezTo>
                  <a:pt x="9789" y="6417"/>
                  <a:pt x="9778" y="6444"/>
                  <a:pt x="9784" y="6468"/>
                </a:cubicBezTo>
                <a:lnTo>
                  <a:pt x="9787" y="6471"/>
                </a:lnTo>
                <a:cubicBezTo>
                  <a:pt x="9815" y="6439"/>
                  <a:pt x="9789" y="6353"/>
                  <a:pt x="9828" y="6334"/>
                </a:cubicBezTo>
                <a:cubicBezTo>
                  <a:pt x="9820" y="6347"/>
                  <a:pt x="9810" y="6365"/>
                  <a:pt x="9814" y="6387"/>
                </a:cubicBezTo>
                <a:cubicBezTo>
                  <a:pt x="9820" y="6379"/>
                  <a:pt x="9836" y="6355"/>
                  <a:pt x="9840" y="6346"/>
                </a:cubicBezTo>
                <a:lnTo>
                  <a:pt x="9838" y="6358"/>
                </a:lnTo>
                <a:cubicBezTo>
                  <a:pt x="9840" y="6369"/>
                  <a:pt x="9848" y="6374"/>
                  <a:pt x="9853" y="6378"/>
                </a:cubicBezTo>
                <a:cubicBezTo>
                  <a:pt x="9828" y="6371"/>
                  <a:pt x="9833" y="6415"/>
                  <a:pt x="9846" y="6435"/>
                </a:cubicBezTo>
                <a:cubicBezTo>
                  <a:pt x="9847" y="6464"/>
                  <a:pt x="9832" y="6500"/>
                  <a:pt x="9825" y="6524"/>
                </a:cubicBezTo>
                <a:lnTo>
                  <a:pt x="9818" y="6526"/>
                </a:lnTo>
                <a:cubicBezTo>
                  <a:pt x="9820" y="6542"/>
                  <a:pt x="9827" y="6560"/>
                  <a:pt x="9833" y="6571"/>
                </a:cubicBezTo>
                <a:lnTo>
                  <a:pt x="9836" y="6552"/>
                </a:lnTo>
                <a:cubicBezTo>
                  <a:pt x="9849" y="6551"/>
                  <a:pt x="9862" y="6564"/>
                  <a:pt x="9874" y="6548"/>
                </a:cubicBezTo>
                <a:cubicBezTo>
                  <a:pt x="9897" y="6573"/>
                  <a:pt x="9920" y="6512"/>
                  <a:pt x="9946" y="6530"/>
                </a:cubicBezTo>
                <a:lnTo>
                  <a:pt x="9927" y="6551"/>
                </a:lnTo>
                <a:lnTo>
                  <a:pt x="9916" y="6583"/>
                </a:lnTo>
                <a:lnTo>
                  <a:pt x="9917" y="6620"/>
                </a:lnTo>
                <a:lnTo>
                  <a:pt x="9934" y="6652"/>
                </a:lnTo>
                <a:cubicBezTo>
                  <a:pt x="9940" y="6656"/>
                  <a:pt x="9948" y="6653"/>
                  <a:pt x="9954" y="6655"/>
                </a:cubicBezTo>
                <a:lnTo>
                  <a:pt x="9957" y="6666"/>
                </a:lnTo>
                <a:cubicBezTo>
                  <a:pt x="9955" y="6681"/>
                  <a:pt x="9947" y="6697"/>
                  <a:pt x="9946" y="6712"/>
                </a:cubicBezTo>
                <a:lnTo>
                  <a:pt x="9953" y="6723"/>
                </a:lnTo>
                <a:cubicBezTo>
                  <a:pt x="9943" y="6748"/>
                  <a:pt x="9946" y="6783"/>
                  <a:pt x="9964" y="6792"/>
                </a:cubicBezTo>
                <a:lnTo>
                  <a:pt x="9956" y="6795"/>
                </a:lnTo>
                <a:cubicBezTo>
                  <a:pt x="9952" y="6788"/>
                  <a:pt x="9949" y="6772"/>
                  <a:pt x="9942" y="6776"/>
                </a:cubicBezTo>
                <a:lnTo>
                  <a:pt x="9939" y="6781"/>
                </a:lnTo>
                <a:cubicBezTo>
                  <a:pt x="9939" y="6786"/>
                  <a:pt x="9941" y="6795"/>
                  <a:pt x="9943" y="6799"/>
                </a:cubicBezTo>
                <a:cubicBezTo>
                  <a:pt x="9907" y="6767"/>
                  <a:pt x="9862" y="6814"/>
                  <a:pt x="9847" y="6875"/>
                </a:cubicBezTo>
                <a:cubicBezTo>
                  <a:pt x="9857" y="6874"/>
                  <a:pt x="9871" y="6857"/>
                  <a:pt x="9882" y="6856"/>
                </a:cubicBezTo>
                <a:cubicBezTo>
                  <a:pt x="9881" y="6876"/>
                  <a:pt x="9882" y="6904"/>
                  <a:pt x="9889" y="6919"/>
                </a:cubicBezTo>
                <a:cubicBezTo>
                  <a:pt x="9875" y="6980"/>
                  <a:pt x="9835" y="6989"/>
                  <a:pt x="9812" y="7031"/>
                </a:cubicBezTo>
                <a:lnTo>
                  <a:pt x="9816" y="7038"/>
                </a:lnTo>
                <a:cubicBezTo>
                  <a:pt x="9826" y="7117"/>
                  <a:pt x="9852" y="7028"/>
                  <a:pt x="9883" y="7070"/>
                </a:cubicBezTo>
                <a:cubicBezTo>
                  <a:pt x="9880" y="7071"/>
                  <a:pt x="9875" y="7082"/>
                  <a:pt x="9874" y="7086"/>
                </a:cubicBezTo>
                <a:cubicBezTo>
                  <a:pt x="9906" y="7067"/>
                  <a:pt x="9918" y="7151"/>
                  <a:pt x="9945" y="7097"/>
                </a:cubicBezTo>
                <a:lnTo>
                  <a:pt x="9982" y="7056"/>
                </a:lnTo>
                <a:cubicBezTo>
                  <a:pt x="9963" y="7115"/>
                  <a:pt x="9937" y="7172"/>
                  <a:pt x="9896" y="7146"/>
                </a:cubicBezTo>
                <a:cubicBezTo>
                  <a:pt x="9892" y="7147"/>
                  <a:pt x="9883" y="7148"/>
                  <a:pt x="9880" y="7155"/>
                </a:cubicBezTo>
                <a:cubicBezTo>
                  <a:pt x="9873" y="7189"/>
                  <a:pt x="9851" y="7188"/>
                  <a:pt x="9853" y="7229"/>
                </a:cubicBezTo>
                <a:cubicBezTo>
                  <a:pt x="9834" y="7270"/>
                  <a:pt x="9813" y="7317"/>
                  <a:pt x="9788" y="7344"/>
                </a:cubicBezTo>
                <a:lnTo>
                  <a:pt x="9791" y="7358"/>
                </a:lnTo>
                <a:lnTo>
                  <a:pt x="9799" y="7350"/>
                </a:lnTo>
                <a:cubicBezTo>
                  <a:pt x="9835" y="7380"/>
                  <a:pt x="9852" y="7245"/>
                  <a:pt x="9902" y="7324"/>
                </a:cubicBezTo>
                <a:cubicBezTo>
                  <a:pt x="9915" y="7321"/>
                  <a:pt x="9918" y="7286"/>
                  <a:pt x="9921" y="7266"/>
                </a:cubicBezTo>
                <a:cubicBezTo>
                  <a:pt x="9934" y="7227"/>
                  <a:pt x="9963" y="7237"/>
                  <a:pt x="9981" y="7259"/>
                </a:cubicBezTo>
                <a:cubicBezTo>
                  <a:pt x="9987" y="7253"/>
                  <a:pt x="9999" y="7254"/>
                  <a:pt x="10006" y="7257"/>
                </a:cubicBezTo>
                <a:lnTo>
                  <a:pt x="10010" y="7253"/>
                </a:lnTo>
                <a:lnTo>
                  <a:pt x="10007" y="7237"/>
                </a:lnTo>
                <a:cubicBezTo>
                  <a:pt x="10021" y="7242"/>
                  <a:pt x="10037" y="7235"/>
                  <a:pt x="10049" y="7219"/>
                </a:cubicBezTo>
                <a:cubicBezTo>
                  <a:pt x="10047" y="7216"/>
                  <a:pt x="10046" y="7209"/>
                  <a:pt x="10044" y="7205"/>
                </a:cubicBezTo>
                <a:cubicBezTo>
                  <a:pt x="10074" y="7234"/>
                  <a:pt x="10115" y="7218"/>
                  <a:pt x="10147" y="7228"/>
                </a:cubicBezTo>
                <a:cubicBezTo>
                  <a:pt x="10160" y="7221"/>
                  <a:pt x="10171" y="7193"/>
                  <a:pt x="10185" y="7200"/>
                </a:cubicBezTo>
                <a:cubicBezTo>
                  <a:pt x="10193" y="7176"/>
                  <a:pt x="10212" y="7164"/>
                  <a:pt x="10217" y="7137"/>
                </a:cubicBezTo>
                <a:lnTo>
                  <a:pt x="10214" y="7122"/>
                </a:lnTo>
                <a:cubicBezTo>
                  <a:pt x="10196" y="7114"/>
                  <a:pt x="10177" y="7130"/>
                  <a:pt x="10161" y="7103"/>
                </a:cubicBezTo>
                <a:lnTo>
                  <a:pt x="10155" y="7104"/>
                </a:lnTo>
                <a:cubicBezTo>
                  <a:pt x="10164" y="7093"/>
                  <a:pt x="10184" y="7099"/>
                  <a:pt x="10184" y="7071"/>
                </a:cubicBezTo>
                <a:lnTo>
                  <a:pt x="10181" y="7062"/>
                </a:lnTo>
                <a:lnTo>
                  <a:pt x="10175" y="7058"/>
                </a:lnTo>
                <a:cubicBezTo>
                  <a:pt x="10185" y="7037"/>
                  <a:pt x="10211" y="7060"/>
                  <a:pt x="10203" y="7020"/>
                </a:cubicBezTo>
                <a:cubicBezTo>
                  <a:pt x="10262" y="6961"/>
                  <a:pt x="10230" y="6830"/>
                  <a:pt x="10165" y="6848"/>
                </a:cubicBezTo>
                <a:cubicBezTo>
                  <a:pt x="10157" y="6868"/>
                  <a:pt x="10144" y="6879"/>
                  <a:pt x="10132" y="6858"/>
                </a:cubicBezTo>
                <a:cubicBezTo>
                  <a:pt x="10174" y="6807"/>
                  <a:pt x="10125" y="6724"/>
                  <a:pt x="10089" y="6725"/>
                </a:cubicBezTo>
                <a:cubicBezTo>
                  <a:pt x="10105" y="6724"/>
                  <a:pt x="10122" y="6730"/>
                  <a:pt x="10136" y="6743"/>
                </a:cubicBezTo>
                <a:cubicBezTo>
                  <a:pt x="10131" y="6730"/>
                  <a:pt x="10118" y="6694"/>
                  <a:pt x="10118" y="6678"/>
                </a:cubicBezTo>
                <a:lnTo>
                  <a:pt x="10124" y="6661"/>
                </a:lnTo>
                <a:cubicBezTo>
                  <a:pt x="10107" y="6638"/>
                  <a:pt x="10090" y="6596"/>
                  <a:pt x="10069" y="6586"/>
                </a:cubicBezTo>
                <a:cubicBezTo>
                  <a:pt x="10022" y="6534"/>
                  <a:pt x="10060" y="6439"/>
                  <a:pt x="9989" y="6376"/>
                </a:cubicBezTo>
                <a:cubicBezTo>
                  <a:pt x="9961" y="6350"/>
                  <a:pt x="9927" y="6400"/>
                  <a:pt x="9901" y="6355"/>
                </a:cubicBezTo>
                <a:cubicBezTo>
                  <a:pt x="9924" y="6379"/>
                  <a:pt x="9950" y="6350"/>
                  <a:pt x="9968" y="6323"/>
                </a:cubicBezTo>
                <a:cubicBezTo>
                  <a:pt x="9963" y="6313"/>
                  <a:pt x="9937" y="6315"/>
                  <a:pt x="9930" y="6315"/>
                </a:cubicBezTo>
                <a:cubicBezTo>
                  <a:pt x="9982" y="6298"/>
                  <a:pt x="10003" y="6210"/>
                  <a:pt x="10021" y="6131"/>
                </a:cubicBezTo>
                <a:lnTo>
                  <a:pt x="10012" y="6105"/>
                </a:lnTo>
                <a:cubicBezTo>
                  <a:pt x="9970" y="6088"/>
                  <a:pt x="9920" y="6099"/>
                  <a:pt x="9880" y="6120"/>
                </a:cubicBezTo>
                <a:cubicBezTo>
                  <a:pt x="9882" y="6103"/>
                  <a:pt x="9891" y="6090"/>
                  <a:pt x="9897" y="6077"/>
                </a:cubicBezTo>
                <a:cubicBezTo>
                  <a:pt x="9894" y="6076"/>
                  <a:pt x="9888" y="6070"/>
                  <a:pt x="9886" y="6071"/>
                </a:cubicBezTo>
                <a:cubicBezTo>
                  <a:pt x="9894" y="6011"/>
                  <a:pt x="9954" y="6004"/>
                  <a:pt x="9943" y="5930"/>
                </a:cubicBezTo>
                <a:close/>
                <a:moveTo>
                  <a:pt x="9761" y="5957"/>
                </a:moveTo>
                <a:cubicBezTo>
                  <a:pt x="9752" y="5961"/>
                  <a:pt x="9740" y="5981"/>
                  <a:pt x="9731" y="5989"/>
                </a:cubicBezTo>
                <a:lnTo>
                  <a:pt x="9729" y="5999"/>
                </a:lnTo>
                <a:lnTo>
                  <a:pt x="9733" y="6012"/>
                </a:lnTo>
                <a:cubicBezTo>
                  <a:pt x="9719" y="6003"/>
                  <a:pt x="9699" y="6011"/>
                  <a:pt x="9717" y="6036"/>
                </a:cubicBezTo>
                <a:lnTo>
                  <a:pt x="9714" y="6043"/>
                </a:lnTo>
                <a:cubicBezTo>
                  <a:pt x="9715" y="6051"/>
                  <a:pt x="9721" y="6055"/>
                  <a:pt x="9724" y="6058"/>
                </a:cubicBezTo>
                <a:cubicBezTo>
                  <a:pt x="9722" y="6062"/>
                  <a:pt x="9714" y="6075"/>
                  <a:pt x="9711" y="6078"/>
                </a:cubicBezTo>
                <a:lnTo>
                  <a:pt x="9717" y="6088"/>
                </a:lnTo>
                <a:cubicBezTo>
                  <a:pt x="9729" y="6076"/>
                  <a:pt x="9744" y="6050"/>
                  <a:pt x="9752" y="6029"/>
                </a:cubicBezTo>
                <a:lnTo>
                  <a:pt x="9743" y="6029"/>
                </a:lnTo>
                <a:cubicBezTo>
                  <a:pt x="9756" y="6019"/>
                  <a:pt x="9764" y="5992"/>
                  <a:pt x="9765" y="5968"/>
                </a:cubicBezTo>
                <a:lnTo>
                  <a:pt x="9761" y="5957"/>
                </a:lnTo>
                <a:close/>
                <a:moveTo>
                  <a:pt x="11280" y="6047"/>
                </a:moveTo>
                <a:cubicBezTo>
                  <a:pt x="11276" y="6046"/>
                  <a:pt x="11274" y="6050"/>
                  <a:pt x="11273" y="6060"/>
                </a:cubicBezTo>
                <a:lnTo>
                  <a:pt x="11263" y="6057"/>
                </a:lnTo>
                <a:cubicBezTo>
                  <a:pt x="11252" y="6064"/>
                  <a:pt x="11241" y="6084"/>
                  <a:pt x="11236" y="6102"/>
                </a:cubicBezTo>
                <a:cubicBezTo>
                  <a:pt x="11230" y="6131"/>
                  <a:pt x="11230" y="6169"/>
                  <a:pt x="11242" y="6192"/>
                </a:cubicBezTo>
                <a:cubicBezTo>
                  <a:pt x="11238" y="6199"/>
                  <a:pt x="11235" y="6208"/>
                  <a:pt x="11233" y="6217"/>
                </a:cubicBezTo>
                <a:cubicBezTo>
                  <a:pt x="11249" y="6212"/>
                  <a:pt x="11251" y="6172"/>
                  <a:pt x="11267" y="6166"/>
                </a:cubicBezTo>
                <a:cubicBezTo>
                  <a:pt x="11269" y="6154"/>
                  <a:pt x="11270" y="6143"/>
                  <a:pt x="11279" y="6138"/>
                </a:cubicBezTo>
                <a:lnTo>
                  <a:pt x="11272" y="6117"/>
                </a:lnTo>
                <a:cubicBezTo>
                  <a:pt x="11271" y="6095"/>
                  <a:pt x="11279" y="6072"/>
                  <a:pt x="11289" y="6059"/>
                </a:cubicBezTo>
                <a:cubicBezTo>
                  <a:pt x="11287" y="6054"/>
                  <a:pt x="11283" y="6048"/>
                  <a:pt x="11280" y="6047"/>
                </a:cubicBezTo>
                <a:close/>
                <a:moveTo>
                  <a:pt x="899" y="6049"/>
                </a:moveTo>
                <a:cubicBezTo>
                  <a:pt x="908" y="6072"/>
                  <a:pt x="890" y="6085"/>
                  <a:pt x="880" y="6087"/>
                </a:cubicBezTo>
                <a:cubicBezTo>
                  <a:pt x="875" y="6081"/>
                  <a:pt x="873" y="6068"/>
                  <a:pt x="868" y="6062"/>
                </a:cubicBezTo>
                <a:lnTo>
                  <a:pt x="862" y="6066"/>
                </a:lnTo>
                <a:lnTo>
                  <a:pt x="858" y="6077"/>
                </a:lnTo>
                <a:cubicBezTo>
                  <a:pt x="859" y="6085"/>
                  <a:pt x="868" y="6100"/>
                  <a:pt x="871" y="6105"/>
                </a:cubicBezTo>
                <a:cubicBezTo>
                  <a:pt x="868" y="6104"/>
                  <a:pt x="865" y="6106"/>
                  <a:pt x="862" y="6106"/>
                </a:cubicBezTo>
                <a:cubicBezTo>
                  <a:pt x="864" y="6124"/>
                  <a:pt x="865" y="6152"/>
                  <a:pt x="871" y="6166"/>
                </a:cubicBezTo>
                <a:cubicBezTo>
                  <a:pt x="860" y="6154"/>
                  <a:pt x="855" y="6123"/>
                  <a:pt x="846" y="6107"/>
                </a:cubicBezTo>
                <a:cubicBezTo>
                  <a:pt x="798" y="6117"/>
                  <a:pt x="804" y="6176"/>
                  <a:pt x="832" y="6228"/>
                </a:cubicBezTo>
                <a:lnTo>
                  <a:pt x="838" y="6225"/>
                </a:lnTo>
                <a:lnTo>
                  <a:pt x="841" y="6214"/>
                </a:lnTo>
                <a:lnTo>
                  <a:pt x="837" y="6203"/>
                </a:lnTo>
                <a:lnTo>
                  <a:pt x="829" y="6202"/>
                </a:lnTo>
                <a:cubicBezTo>
                  <a:pt x="835" y="6193"/>
                  <a:pt x="845" y="6192"/>
                  <a:pt x="851" y="6200"/>
                </a:cubicBezTo>
                <a:cubicBezTo>
                  <a:pt x="849" y="6203"/>
                  <a:pt x="848" y="6209"/>
                  <a:pt x="846" y="6213"/>
                </a:cubicBezTo>
                <a:cubicBezTo>
                  <a:pt x="852" y="6208"/>
                  <a:pt x="860" y="6214"/>
                  <a:pt x="865" y="6217"/>
                </a:cubicBezTo>
                <a:lnTo>
                  <a:pt x="850" y="6246"/>
                </a:lnTo>
                <a:cubicBezTo>
                  <a:pt x="856" y="6248"/>
                  <a:pt x="867" y="6232"/>
                  <a:pt x="871" y="6225"/>
                </a:cubicBezTo>
                <a:lnTo>
                  <a:pt x="868" y="6208"/>
                </a:lnTo>
                <a:cubicBezTo>
                  <a:pt x="886" y="6198"/>
                  <a:pt x="916" y="6170"/>
                  <a:pt x="931" y="6156"/>
                </a:cubicBezTo>
                <a:lnTo>
                  <a:pt x="930" y="6145"/>
                </a:lnTo>
                <a:cubicBezTo>
                  <a:pt x="926" y="6139"/>
                  <a:pt x="918" y="6136"/>
                  <a:pt x="913" y="6136"/>
                </a:cubicBezTo>
                <a:cubicBezTo>
                  <a:pt x="926" y="6132"/>
                  <a:pt x="944" y="6138"/>
                  <a:pt x="956" y="6131"/>
                </a:cubicBezTo>
                <a:lnTo>
                  <a:pt x="959" y="6110"/>
                </a:lnTo>
                <a:cubicBezTo>
                  <a:pt x="958" y="6107"/>
                  <a:pt x="953" y="6105"/>
                  <a:pt x="952" y="6103"/>
                </a:cubicBezTo>
                <a:cubicBezTo>
                  <a:pt x="949" y="6102"/>
                  <a:pt x="945" y="6096"/>
                  <a:pt x="944" y="6092"/>
                </a:cubicBezTo>
                <a:lnTo>
                  <a:pt x="944" y="6087"/>
                </a:lnTo>
                <a:cubicBezTo>
                  <a:pt x="945" y="6086"/>
                  <a:pt x="947" y="6081"/>
                  <a:pt x="948" y="6079"/>
                </a:cubicBezTo>
                <a:lnTo>
                  <a:pt x="948" y="6074"/>
                </a:lnTo>
                <a:cubicBezTo>
                  <a:pt x="940" y="6060"/>
                  <a:pt x="927" y="6076"/>
                  <a:pt x="919" y="6083"/>
                </a:cubicBezTo>
                <a:cubicBezTo>
                  <a:pt x="923" y="6056"/>
                  <a:pt x="913" y="6042"/>
                  <a:pt x="899" y="6049"/>
                </a:cubicBezTo>
                <a:close/>
                <a:moveTo>
                  <a:pt x="9753" y="6107"/>
                </a:moveTo>
                <a:lnTo>
                  <a:pt x="9735" y="6122"/>
                </a:lnTo>
                <a:lnTo>
                  <a:pt x="9735" y="6133"/>
                </a:lnTo>
                <a:cubicBezTo>
                  <a:pt x="9733" y="6135"/>
                  <a:pt x="9728" y="6140"/>
                  <a:pt x="9726" y="6143"/>
                </a:cubicBezTo>
                <a:cubicBezTo>
                  <a:pt x="9728" y="6159"/>
                  <a:pt x="9737" y="6160"/>
                  <a:pt x="9744" y="6164"/>
                </a:cubicBezTo>
                <a:cubicBezTo>
                  <a:pt x="9748" y="6182"/>
                  <a:pt x="9758" y="6196"/>
                  <a:pt x="9769" y="6187"/>
                </a:cubicBezTo>
                <a:lnTo>
                  <a:pt x="9774" y="6211"/>
                </a:lnTo>
                <a:lnTo>
                  <a:pt x="9784" y="6200"/>
                </a:lnTo>
                <a:lnTo>
                  <a:pt x="9790" y="6179"/>
                </a:lnTo>
                <a:cubicBezTo>
                  <a:pt x="9784" y="6178"/>
                  <a:pt x="9774" y="6175"/>
                  <a:pt x="9769" y="6174"/>
                </a:cubicBezTo>
                <a:lnTo>
                  <a:pt x="9765" y="6165"/>
                </a:lnTo>
                <a:cubicBezTo>
                  <a:pt x="9764" y="6151"/>
                  <a:pt x="9762" y="6123"/>
                  <a:pt x="9759" y="6111"/>
                </a:cubicBezTo>
                <a:cubicBezTo>
                  <a:pt x="9759" y="6111"/>
                  <a:pt x="9753" y="6107"/>
                  <a:pt x="9753" y="6107"/>
                </a:cubicBezTo>
                <a:close/>
                <a:moveTo>
                  <a:pt x="6414" y="6108"/>
                </a:moveTo>
                <a:cubicBezTo>
                  <a:pt x="6411" y="6106"/>
                  <a:pt x="6405" y="6107"/>
                  <a:pt x="6402" y="6111"/>
                </a:cubicBezTo>
                <a:cubicBezTo>
                  <a:pt x="6405" y="6125"/>
                  <a:pt x="6415" y="6134"/>
                  <a:pt x="6423" y="6135"/>
                </a:cubicBezTo>
                <a:cubicBezTo>
                  <a:pt x="6423" y="6124"/>
                  <a:pt x="6420" y="6112"/>
                  <a:pt x="6414" y="6108"/>
                </a:cubicBezTo>
                <a:close/>
                <a:moveTo>
                  <a:pt x="10746" y="6442"/>
                </a:moveTo>
                <a:cubicBezTo>
                  <a:pt x="10723" y="6464"/>
                  <a:pt x="10740" y="6537"/>
                  <a:pt x="10784" y="6513"/>
                </a:cubicBezTo>
                <a:cubicBezTo>
                  <a:pt x="10787" y="6506"/>
                  <a:pt x="10791" y="6488"/>
                  <a:pt x="10792" y="6479"/>
                </a:cubicBezTo>
                <a:lnTo>
                  <a:pt x="10782" y="6443"/>
                </a:lnTo>
                <a:cubicBezTo>
                  <a:pt x="10765" y="6433"/>
                  <a:pt x="10753" y="6435"/>
                  <a:pt x="10746" y="6442"/>
                </a:cubicBezTo>
                <a:close/>
                <a:moveTo>
                  <a:pt x="9694" y="6466"/>
                </a:moveTo>
                <a:lnTo>
                  <a:pt x="9698" y="6476"/>
                </a:lnTo>
                <a:lnTo>
                  <a:pt x="9687" y="6481"/>
                </a:lnTo>
                <a:cubicBezTo>
                  <a:pt x="9686" y="6489"/>
                  <a:pt x="9685" y="6506"/>
                  <a:pt x="9685" y="6514"/>
                </a:cubicBezTo>
                <a:lnTo>
                  <a:pt x="9676" y="6526"/>
                </a:lnTo>
                <a:lnTo>
                  <a:pt x="9680" y="6518"/>
                </a:lnTo>
                <a:lnTo>
                  <a:pt x="9677" y="6513"/>
                </a:lnTo>
                <a:lnTo>
                  <a:pt x="9681" y="6503"/>
                </a:lnTo>
                <a:lnTo>
                  <a:pt x="9680" y="6493"/>
                </a:lnTo>
                <a:lnTo>
                  <a:pt x="9676" y="6485"/>
                </a:lnTo>
                <a:lnTo>
                  <a:pt x="9670" y="6483"/>
                </a:lnTo>
                <a:lnTo>
                  <a:pt x="9671" y="6493"/>
                </a:lnTo>
                <a:cubicBezTo>
                  <a:pt x="9635" y="6476"/>
                  <a:pt x="9635" y="6547"/>
                  <a:pt x="9610" y="6572"/>
                </a:cubicBezTo>
                <a:cubicBezTo>
                  <a:pt x="9621" y="6580"/>
                  <a:pt x="9635" y="6582"/>
                  <a:pt x="9647" y="6578"/>
                </a:cubicBezTo>
                <a:cubicBezTo>
                  <a:pt x="9644" y="6598"/>
                  <a:pt x="9627" y="6606"/>
                  <a:pt x="9620" y="6621"/>
                </a:cubicBezTo>
                <a:lnTo>
                  <a:pt x="9619" y="6629"/>
                </a:lnTo>
                <a:lnTo>
                  <a:pt x="9623" y="6641"/>
                </a:lnTo>
                <a:cubicBezTo>
                  <a:pt x="9611" y="6643"/>
                  <a:pt x="9596" y="6623"/>
                  <a:pt x="9588" y="6644"/>
                </a:cubicBezTo>
                <a:cubicBezTo>
                  <a:pt x="9574" y="6626"/>
                  <a:pt x="9551" y="6627"/>
                  <a:pt x="9535" y="6638"/>
                </a:cubicBezTo>
                <a:lnTo>
                  <a:pt x="9530" y="6654"/>
                </a:lnTo>
                <a:lnTo>
                  <a:pt x="9534" y="6651"/>
                </a:lnTo>
                <a:lnTo>
                  <a:pt x="9537" y="6653"/>
                </a:lnTo>
                <a:cubicBezTo>
                  <a:pt x="9538" y="6656"/>
                  <a:pt x="9539" y="6663"/>
                  <a:pt x="9539" y="6667"/>
                </a:cubicBezTo>
                <a:lnTo>
                  <a:pt x="9543" y="6664"/>
                </a:lnTo>
                <a:cubicBezTo>
                  <a:pt x="9544" y="6670"/>
                  <a:pt x="9541" y="6694"/>
                  <a:pt x="9540" y="6701"/>
                </a:cubicBezTo>
                <a:cubicBezTo>
                  <a:pt x="9546" y="6697"/>
                  <a:pt x="9554" y="6696"/>
                  <a:pt x="9561" y="6698"/>
                </a:cubicBezTo>
                <a:cubicBezTo>
                  <a:pt x="9561" y="6701"/>
                  <a:pt x="9561" y="6708"/>
                  <a:pt x="9561" y="6711"/>
                </a:cubicBezTo>
                <a:cubicBezTo>
                  <a:pt x="9555" y="6712"/>
                  <a:pt x="9546" y="6720"/>
                  <a:pt x="9542" y="6726"/>
                </a:cubicBezTo>
                <a:lnTo>
                  <a:pt x="9541" y="6737"/>
                </a:lnTo>
                <a:lnTo>
                  <a:pt x="9552" y="6743"/>
                </a:lnTo>
                <a:cubicBezTo>
                  <a:pt x="9545" y="6744"/>
                  <a:pt x="9536" y="6744"/>
                  <a:pt x="9530" y="6753"/>
                </a:cubicBezTo>
                <a:lnTo>
                  <a:pt x="9532" y="6764"/>
                </a:lnTo>
                <a:lnTo>
                  <a:pt x="9531" y="6773"/>
                </a:lnTo>
                <a:cubicBezTo>
                  <a:pt x="9533" y="6778"/>
                  <a:pt x="9544" y="6777"/>
                  <a:pt x="9547" y="6777"/>
                </a:cubicBezTo>
                <a:lnTo>
                  <a:pt x="9542" y="6785"/>
                </a:lnTo>
                <a:cubicBezTo>
                  <a:pt x="9552" y="6786"/>
                  <a:pt x="9557" y="6787"/>
                  <a:pt x="9563" y="6801"/>
                </a:cubicBezTo>
                <a:cubicBezTo>
                  <a:pt x="9573" y="6805"/>
                  <a:pt x="9589" y="6799"/>
                  <a:pt x="9599" y="6808"/>
                </a:cubicBezTo>
                <a:cubicBezTo>
                  <a:pt x="9588" y="6821"/>
                  <a:pt x="9574" y="6827"/>
                  <a:pt x="9567" y="6851"/>
                </a:cubicBezTo>
                <a:lnTo>
                  <a:pt x="9569" y="6865"/>
                </a:lnTo>
                <a:cubicBezTo>
                  <a:pt x="9563" y="6883"/>
                  <a:pt x="9550" y="6902"/>
                  <a:pt x="9540" y="6914"/>
                </a:cubicBezTo>
                <a:cubicBezTo>
                  <a:pt x="9557" y="6902"/>
                  <a:pt x="9584" y="6912"/>
                  <a:pt x="9596" y="6883"/>
                </a:cubicBezTo>
                <a:cubicBezTo>
                  <a:pt x="9599" y="6889"/>
                  <a:pt x="9604" y="6893"/>
                  <a:pt x="9608" y="6895"/>
                </a:cubicBezTo>
                <a:cubicBezTo>
                  <a:pt x="9592" y="6903"/>
                  <a:pt x="9553" y="6918"/>
                  <a:pt x="9540" y="6942"/>
                </a:cubicBezTo>
                <a:cubicBezTo>
                  <a:pt x="9543" y="6949"/>
                  <a:pt x="9545" y="6961"/>
                  <a:pt x="9549" y="6968"/>
                </a:cubicBezTo>
                <a:cubicBezTo>
                  <a:pt x="9539" y="6969"/>
                  <a:pt x="9526" y="6962"/>
                  <a:pt x="9517" y="6968"/>
                </a:cubicBezTo>
                <a:lnTo>
                  <a:pt x="9511" y="6987"/>
                </a:lnTo>
                <a:cubicBezTo>
                  <a:pt x="9519" y="6989"/>
                  <a:pt x="9532" y="6985"/>
                  <a:pt x="9540" y="6989"/>
                </a:cubicBezTo>
                <a:cubicBezTo>
                  <a:pt x="9534" y="7004"/>
                  <a:pt x="9521" y="7014"/>
                  <a:pt x="9514" y="7029"/>
                </a:cubicBezTo>
                <a:lnTo>
                  <a:pt x="9518" y="7044"/>
                </a:lnTo>
                <a:cubicBezTo>
                  <a:pt x="9529" y="7057"/>
                  <a:pt x="9548" y="7039"/>
                  <a:pt x="9559" y="7032"/>
                </a:cubicBezTo>
                <a:cubicBezTo>
                  <a:pt x="9547" y="7042"/>
                  <a:pt x="9535" y="7060"/>
                  <a:pt x="9527" y="7080"/>
                </a:cubicBezTo>
                <a:cubicBezTo>
                  <a:pt x="9538" y="7078"/>
                  <a:pt x="9553" y="7064"/>
                  <a:pt x="9564" y="7066"/>
                </a:cubicBezTo>
                <a:cubicBezTo>
                  <a:pt x="9558" y="7075"/>
                  <a:pt x="9549" y="7087"/>
                  <a:pt x="9545" y="7100"/>
                </a:cubicBezTo>
                <a:cubicBezTo>
                  <a:pt x="9557" y="7102"/>
                  <a:pt x="9576" y="7090"/>
                  <a:pt x="9588" y="7090"/>
                </a:cubicBezTo>
                <a:cubicBezTo>
                  <a:pt x="9605" y="7085"/>
                  <a:pt x="9625" y="7072"/>
                  <a:pt x="9635" y="7046"/>
                </a:cubicBezTo>
                <a:lnTo>
                  <a:pt x="9631" y="7030"/>
                </a:lnTo>
                <a:cubicBezTo>
                  <a:pt x="9646" y="7032"/>
                  <a:pt x="9652" y="7054"/>
                  <a:pt x="9663" y="7021"/>
                </a:cubicBezTo>
                <a:cubicBezTo>
                  <a:pt x="9675" y="7019"/>
                  <a:pt x="9682" y="7002"/>
                  <a:pt x="9690" y="6989"/>
                </a:cubicBezTo>
                <a:cubicBezTo>
                  <a:pt x="9697" y="6986"/>
                  <a:pt x="9708" y="6988"/>
                  <a:pt x="9715" y="6983"/>
                </a:cubicBezTo>
                <a:lnTo>
                  <a:pt x="9718" y="6968"/>
                </a:lnTo>
                <a:lnTo>
                  <a:pt x="9723" y="6978"/>
                </a:lnTo>
                <a:cubicBezTo>
                  <a:pt x="9734" y="6982"/>
                  <a:pt x="9747" y="6978"/>
                  <a:pt x="9756" y="6969"/>
                </a:cubicBezTo>
                <a:cubicBezTo>
                  <a:pt x="9754" y="6965"/>
                  <a:pt x="9751" y="6956"/>
                  <a:pt x="9748" y="6952"/>
                </a:cubicBezTo>
                <a:cubicBezTo>
                  <a:pt x="9784" y="6887"/>
                  <a:pt x="9770" y="6768"/>
                  <a:pt x="9756" y="6690"/>
                </a:cubicBezTo>
                <a:lnTo>
                  <a:pt x="9757" y="6679"/>
                </a:lnTo>
                <a:lnTo>
                  <a:pt x="9767" y="6677"/>
                </a:lnTo>
                <a:cubicBezTo>
                  <a:pt x="9766" y="6675"/>
                  <a:pt x="9766" y="6672"/>
                  <a:pt x="9765" y="6670"/>
                </a:cubicBezTo>
                <a:lnTo>
                  <a:pt x="9771" y="6670"/>
                </a:lnTo>
                <a:cubicBezTo>
                  <a:pt x="9776" y="6665"/>
                  <a:pt x="9778" y="6653"/>
                  <a:pt x="9781" y="6646"/>
                </a:cubicBezTo>
                <a:cubicBezTo>
                  <a:pt x="9788" y="6639"/>
                  <a:pt x="9798" y="6638"/>
                  <a:pt x="9799" y="6621"/>
                </a:cubicBezTo>
                <a:lnTo>
                  <a:pt x="9794" y="6619"/>
                </a:lnTo>
                <a:cubicBezTo>
                  <a:pt x="9792" y="6615"/>
                  <a:pt x="9792" y="6598"/>
                  <a:pt x="9792" y="6593"/>
                </a:cubicBezTo>
                <a:cubicBezTo>
                  <a:pt x="9796" y="6596"/>
                  <a:pt x="9801" y="6602"/>
                  <a:pt x="9803" y="6609"/>
                </a:cubicBezTo>
                <a:cubicBezTo>
                  <a:pt x="9806" y="6583"/>
                  <a:pt x="9792" y="6566"/>
                  <a:pt x="9779" y="6578"/>
                </a:cubicBezTo>
                <a:cubicBezTo>
                  <a:pt x="9791" y="6550"/>
                  <a:pt x="9783" y="6544"/>
                  <a:pt x="9775" y="6519"/>
                </a:cubicBezTo>
                <a:cubicBezTo>
                  <a:pt x="9762" y="6464"/>
                  <a:pt x="9721" y="6486"/>
                  <a:pt x="9704" y="6514"/>
                </a:cubicBezTo>
                <a:lnTo>
                  <a:pt x="9700" y="6510"/>
                </a:lnTo>
                <a:cubicBezTo>
                  <a:pt x="9705" y="6502"/>
                  <a:pt x="9714" y="6493"/>
                  <a:pt x="9718" y="6485"/>
                </a:cubicBezTo>
                <a:cubicBezTo>
                  <a:pt x="9711" y="6479"/>
                  <a:pt x="9703" y="6465"/>
                  <a:pt x="9694" y="6466"/>
                </a:cubicBezTo>
                <a:close/>
                <a:moveTo>
                  <a:pt x="10809" y="6526"/>
                </a:moveTo>
                <a:cubicBezTo>
                  <a:pt x="10809" y="6526"/>
                  <a:pt x="10804" y="6528"/>
                  <a:pt x="10804" y="6528"/>
                </a:cubicBezTo>
                <a:cubicBezTo>
                  <a:pt x="10794" y="6555"/>
                  <a:pt x="10816" y="6570"/>
                  <a:pt x="10827" y="6577"/>
                </a:cubicBezTo>
                <a:lnTo>
                  <a:pt x="10833" y="6573"/>
                </a:lnTo>
                <a:cubicBezTo>
                  <a:pt x="10837" y="6573"/>
                  <a:pt x="10843" y="6569"/>
                  <a:pt x="10846" y="6565"/>
                </a:cubicBezTo>
                <a:lnTo>
                  <a:pt x="10845" y="6551"/>
                </a:lnTo>
                <a:cubicBezTo>
                  <a:pt x="10836" y="6540"/>
                  <a:pt x="10818" y="6534"/>
                  <a:pt x="10809" y="6526"/>
                </a:cubicBezTo>
                <a:close/>
                <a:moveTo>
                  <a:pt x="18737" y="6616"/>
                </a:moveTo>
                <a:cubicBezTo>
                  <a:pt x="18735" y="6635"/>
                  <a:pt x="18725" y="6640"/>
                  <a:pt x="18715" y="6638"/>
                </a:cubicBezTo>
                <a:cubicBezTo>
                  <a:pt x="18727" y="6666"/>
                  <a:pt x="18750" y="6717"/>
                  <a:pt x="18727" y="6743"/>
                </a:cubicBezTo>
                <a:cubicBezTo>
                  <a:pt x="18730" y="6762"/>
                  <a:pt x="18728" y="6781"/>
                  <a:pt x="18714" y="6778"/>
                </a:cubicBezTo>
                <a:cubicBezTo>
                  <a:pt x="18670" y="6733"/>
                  <a:pt x="18691" y="6847"/>
                  <a:pt x="18686" y="6888"/>
                </a:cubicBezTo>
                <a:cubicBezTo>
                  <a:pt x="18680" y="6940"/>
                  <a:pt x="18669" y="6998"/>
                  <a:pt x="18681" y="7050"/>
                </a:cubicBezTo>
                <a:lnTo>
                  <a:pt x="18679" y="7059"/>
                </a:lnTo>
                <a:cubicBezTo>
                  <a:pt x="18718" y="7141"/>
                  <a:pt x="18706" y="7164"/>
                  <a:pt x="18700" y="7260"/>
                </a:cubicBezTo>
                <a:cubicBezTo>
                  <a:pt x="18715" y="7373"/>
                  <a:pt x="18691" y="7504"/>
                  <a:pt x="18693" y="7612"/>
                </a:cubicBezTo>
                <a:cubicBezTo>
                  <a:pt x="18728" y="7730"/>
                  <a:pt x="18658" y="7929"/>
                  <a:pt x="18700" y="8040"/>
                </a:cubicBezTo>
                <a:cubicBezTo>
                  <a:pt x="18707" y="8008"/>
                  <a:pt x="18713" y="7960"/>
                  <a:pt x="18723" y="7930"/>
                </a:cubicBezTo>
                <a:lnTo>
                  <a:pt x="18737" y="7916"/>
                </a:lnTo>
                <a:cubicBezTo>
                  <a:pt x="18770" y="7964"/>
                  <a:pt x="18779" y="7902"/>
                  <a:pt x="18781" y="8023"/>
                </a:cubicBezTo>
                <a:cubicBezTo>
                  <a:pt x="18790" y="7987"/>
                  <a:pt x="18799" y="7915"/>
                  <a:pt x="18773" y="7900"/>
                </a:cubicBezTo>
                <a:cubicBezTo>
                  <a:pt x="18758" y="7899"/>
                  <a:pt x="18760" y="7833"/>
                  <a:pt x="18751" y="7819"/>
                </a:cubicBezTo>
                <a:cubicBezTo>
                  <a:pt x="18705" y="7760"/>
                  <a:pt x="18747" y="7608"/>
                  <a:pt x="18757" y="7533"/>
                </a:cubicBezTo>
                <a:cubicBezTo>
                  <a:pt x="18788" y="7436"/>
                  <a:pt x="18846" y="7527"/>
                  <a:pt x="18858" y="7603"/>
                </a:cubicBezTo>
                <a:cubicBezTo>
                  <a:pt x="18858" y="7562"/>
                  <a:pt x="18838" y="7530"/>
                  <a:pt x="18832" y="7492"/>
                </a:cubicBezTo>
                <a:lnTo>
                  <a:pt x="18766" y="7021"/>
                </a:lnTo>
                <a:cubicBezTo>
                  <a:pt x="18767" y="6925"/>
                  <a:pt x="18788" y="6827"/>
                  <a:pt x="18755" y="6737"/>
                </a:cubicBezTo>
                <a:cubicBezTo>
                  <a:pt x="18746" y="6700"/>
                  <a:pt x="18761" y="6638"/>
                  <a:pt x="18737" y="6616"/>
                </a:cubicBezTo>
                <a:close/>
                <a:moveTo>
                  <a:pt x="6780" y="7065"/>
                </a:moveTo>
                <a:cubicBezTo>
                  <a:pt x="6776" y="7067"/>
                  <a:pt x="6773" y="7073"/>
                  <a:pt x="6771" y="7079"/>
                </a:cubicBezTo>
                <a:cubicBezTo>
                  <a:pt x="6772" y="7081"/>
                  <a:pt x="6772" y="7083"/>
                  <a:pt x="6772" y="7085"/>
                </a:cubicBezTo>
                <a:cubicBezTo>
                  <a:pt x="6765" y="7092"/>
                  <a:pt x="6761" y="7077"/>
                  <a:pt x="6757" y="7072"/>
                </a:cubicBezTo>
                <a:cubicBezTo>
                  <a:pt x="6720" y="7079"/>
                  <a:pt x="6709" y="7128"/>
                  <a:pt x="6690" y="7171"/>
                </a:cubicBezTo>
                <a:cubicBezTo>
                  <a:pt x="6696" y="7189"/>
                  <a:pt x="6676" y="7212"/>
                  <a:pt x="6676" y="7231"/>
                </a:cubicBezTo>
                <a:lnTo>
                  <a:pt x="6682" y="7242"/>
                </a:lnTo>
                <a:cubicBezTo>
                  <a:pt x="6663" y="7246"/>
                  <a:pt x="6659" y="7302"/>
                  <a:pt x="6653" y="7328"/>
                </a:cubicBezTo>
                <a:cubicBezTo>
                  <a:pt x="6646" y="7362"/>
                  <a:pt x="6632" y="7405"/>
                  <a:pt x="6645" y="7441"/>
                </a:cubicBezTo>
                <a:cubicBezTo>
                  <a:pt x="6639" y="7442"/>
                  <a:pt x="6634" y="7435"/>
                  <a:pt x="6629" y="7436"/>
                </a:cubicBezTo>
                <a:cubicBezTo>
                  <a:pt x="6617" y="7451"/>
                  <a:pt x="6615" y="7491"/>
                  <a:pt x="6633" y="7486"/>
                </a:cubicBezTo>
                <a:cubicBezTo>
                  <a:pt x="6627" y="7498"/>
                  <a:pt x="6624" y="7518"/>
                  <a:pt x="6633" y="7527"/>
                </a:cubicBezTo>
                <a:cubicBezTo>
                  <a:pt x="6596" y="7478"/>
                  <a:pt x="6604" y="7559"/>
                  <a:pt x="6587" y="7593"/>
                </a:cubicBezTo>
                <a:lnTo>
                  <a:pt x="6581" y="7593"/>
                </a:lnTo>
                <a:lnTo>
                  <a:pt x="6579" y="7586"/>
                </a:lnTo>
                <a:lnTo>
                  <a:pt x="6579" y="7577"/>
                </a:lnTo>
                <a:lnTo>
                  <a:pt x="6583" y="7568"/>
                </a:lnTo>
                <a:cubicBezTo>
                  <a:pt x="6574" y="7577"/>
                  <a:pt x="6565" y="7589"/>
                  <a:pt x="6562" y="7606"/>
                </a:cubicBezTo>
                <a:cubicBezTo>
                  <a:pt x="6571" y="7606"/>
                  <a:pt x="6604" y="7610"/>
                  <a:pt x="6612" y="7606"/>
                </a:cubicBezTo>
                <a:cubicBezTo>
                  <a:pt x="6594" y="7640"/>
                  <a:pt x="6536" y="7691"/>
                  <a:pt x="6554" y="7750"/>
                </a:cubicBezTo>
                <a:cubicBezTo>
                  <a:pt x="6573" y="7768"/>
                  <a:pt x="6595" y="7757"/>
                  <a:pt x="6612" y="7737"/>
                </a:cubicBezTo>
                <a:cubicBezTo>
                  <a:pt x="6642" y="7754"/>
                  <a:pt x="6712" y="7780"/>
                  <a:pt x="6739" y="7743"/>
                </a:cubicBezTo>
                <a:cubicBezTo>
                  <a:pt x="6742" y="7721"/>
                  <a:pt x="6753" y="7730"/>
                  <a:pt x="6761" y="7722"/>
                </a:cubicBezTo>
                <a:cubicBezTo>
                  <a:pt x="6764" y="7749"/>
                  <a:pt x="6758" y="7761"/>
                  <a:pt x="6745" y="7773"/>
                </a:cubicBezTo>
                <a:cubicBezTo>
                  <a:pt x="6761" y="7768"/>
                  <a:pt x="6790" y="7796"/>
                  <a:pt x="6792" y="7752"/>
                </a:cubicBezTo>
                <a:cubicBezTo>
                  <a:pt x="6803" y="7744"/>
                  <a:pt x="6816" y="7759"/>
                  <a:pt x="6826" y="7747"/>
                </a:cubicBezTo>
                <a:cubicBezTo>
                  <a:pt x="6821" y="7769"/>
                  <a:pt x="6805" y="7773"/>
                  <a:pt x="6798" y="7792"/>
                </a:cubicBezTo>
                <a:cubicBezTo>
                  <a:pt x="6795" y="7801"/>
                  <a:pt x="6788" y="7823"/>
                  <a:pt x="6783" y="7828"/>
                </a:cubicBezTo>
                <a:cubicBezTo>
                  <a:pt x="6777" y="7834"/>
                  <a:pt x="6758" y="7848"/>
                  <a:pt x="6755" y="7860"/>
                </a:cubicBezTo>
                <a:lnTo>
                  <a:pt x="6763" y="7874"/>
                </a:lnTo>
                <a:cubicBezTo>
                  <a:pt x="6790" y="7887"/>
                  <a:pt x="6808" y="7841"/>
                  <a:pt x="6817" y="7802"/>
                </a:cubicBezTo>
                <a:cubicBezTo>
                  <a:pt x="6824" y="7786"/>
                  <a:pt x="6839" y="7785"/>
                  <a:pt x="6845" y="7767"/>
                </a:cubicBezTo>
                <a:lnTo>
                  <a:pt x="6839" y="7794"/>
                </a:lnTo>
                <a:cubicBezTo>
                  <a:pt x="6851" y="7775"/>
                  <a:pt x="6854" y="7736"/>
                  <a:pt x="6866" y="7718"/>
                </a:cubicBezTo>
                <a:cubicBezTo>
                  <a:pt x="6900" y="7803"/>
                  <a:pt x="6862" y="7808"/>
                  <a:pt x="6864" y="7876"/>
                </a:cubicBezTo>
                <a:lnTo>
                  <a:pt x="6876" y="7877"/>
                </a:lnTo>
                <a:lnTo>
                  <a:pt x="6895" y="7833"/>
                </a:lnTo>
                <a:cubicBezTo>
                  <a:pt x="6900" y="7853"/>
                  <a:pt x="6895" y="7884"/>
                  <a:pt x="6897" y="7904"/>
                </a:cubicBezTo>
                <a:lnTo>
                  <a:pt x="6903" y="7911"/>
                </a:lnTo>
                <a:cubicBezTo>
                  <a:pt x="6910" y="7907"/>
                  <a:pt x="6917" y="7890"/>
                  <a:pt x="6922" y="7908"/>
                </a:cubicBezTo>
                <a:lnTo>
                  <a:pt x="6925" y="7909"/>
                </a:lnTo>
                <a:cubicBezTo>
                  <a:pt x="6940" y="7893"/>
                  <a:pt x="6939" y="7850"/>
                  <a:pt x="6943" y="7823"/>
                </a:cubicBezTo>
                <a:cubicBezTo>
                  <a:pt x="6946" y="7809"/>
                  <a:pt x="6954" y="7782"/>
                  <a:pt x="6954" y="7766"/>
                </a:cubicBezTo>
                <a:lnTo>
                  <a:pt x="6949" y="7733"/>
                </a:lnTo>
                <a:lnTo>
                  <a:pt x="6943" y="7745"/>
                </a:lnTo>
                <a:lnTo>
                  <a:pt x="6937" y="7772"/>
                </a:lnTo>
                <a:lnTo>
                  <a:pt x="6926" y="7781"/>
                </a:lnTo>
                <a:lnTo>
                  <a:pt x="6921" y="7758"/>
                </a:lnTo>
                <a:cubicBezTo>
                  <a:pt x="6924" y="7731"/>
                  <a:pt x="6935" y="7697"/>
                  <a:pt x="6940" y="7670"/>
                </a:cubicBezTo>
                <a:cubicBezTo>
                  <a:pt x="6914" y="7675"/>
                  <a:pt x="6912" y="7735"/>
                  <a:pt x="6892" y="7750"/>
                </a:cubicBezTo>
                <a:lnTo>
                  <a:pt x="6884" y="7745"/>
                </a:lnTo>
                <a:cubicBezTo>
                  <a:pt x="6881" y="7729"/>
                  <a:pt x="6891" y="7708"/>
                  <a:pt x="6893" y="7692"/>
                </a:cubicBezTo>
                <a:cubicBezTo>
                  <a:pt x="6891" y="7690"/>
                  <a:pt x="6883" y="7689"/>
                  <a:pt x="6881" y="7689"/>
                </a:cubicBezTo>
                <a:cubicBezTo>
                  <a:pt x="6885" y="7686"/>
                  <a:pt x="6899" y="7680"/>
                  <a:pt x="6900" y="7671"/>
                </a:cubicBezTo>
                <a:lnTo>
                  <a:pt x="6897" y="7658"/>
                </a:lnTo>
                <a:cubicBezTo>
                  <a:pt x="6909" y="7645"/>
                  <a:pt x="6925" y="7622"/>
                  <a:pt x="6933" y="7601"/>
                </a:cubicBezTo>
                <a:lnTo>
                  <a:pt x="6930" y="7583"/>
                </a:lnTo>
                <a:cubicBezTo>
                  <a:pt x="6926" y="7583"/>
                  <a:pt x="6904" y="7610"/>
                  <a:pt x="6900" y="7613"/>
                </a:cubicBezTo>
                <a:cubicBezTo>
                  <a:pt x="6889" y="7605"/>
                  <a:pt x="6878" y="7625"/>
                  <a:pt x="6866" y="7627"/>
                </a:cubicBezTo>
                <a:cubicBezTo>
                  <a:pt x="6875" y="7616"/>
                  <a:pt x="6887" y="7598"/>
                  <a:pt x="6891" y="7580"/>
                </a:cubicBezTo>
                <a:cubicBezTo>
                  <a:pt x="6888" y="7579"/>
                  <a:pt x="6881" y="7577"/>
                  <a:pt x="6878" y="7575"/>
                </a:cubicBezTo>
                <a:lnTo>
                  <a:pt x="6877" y="7568"/>
                </a:lnTo>
                <a:lnTo>
                  <a:pt x="6882" y="7557"/>
                </a:lnTo>
                <a:lnTo>
                  <a:pt x="6863" y="7562"/>
                </a:lnTo>
                <a:cubicBezTo>
                  <a:pt x="6904" y="7527"/>
                  <a:pt x="6914" y="7438"/>
                  <a:pt x="6856" y="7451"/>
                </a:cubicBezTo>
                <a:lnTo>
                  <a:pt x="6846" y="7469"/>
                </a:lnTo>
                <a:cubicBezTo>
                  <a:pt x="6845" y="7459"/>
                  <a:pt x="6845" y="7446"/>
                  <a:pt x="6845" y="7435"/>
                </a:cubicBezTo>
                <a:cubicBezTo>
                  <a:pt x="6839" y="7438"/>
                  <a:pt x="6817" y="7473"/>
                  <a:pt x="6812" y="7481"/>
                </a:cubicBezTo>
                <a:lnTo>
                  <a:pt x="6808" y="7475"/>
                </a:lnTo>
                <a:cubicBezTo>
                  <a:pt x="6802" y="7484"/>
                  <a:pt x="6797" y="7502"/>
                  <a:pt x="6791" y="7512"/>
                </a:cubicBezTo>
                <a:cubicBezTo>
                  <a:pt x="6794" y="7494"/>
                  <a:pt x="6800" y="7471"/>
                  <a:pt x="6801" y="7452"/>
                </a:cubicBezTo>
                <a:lnTo>
                  <a:pt x="6797" y="7436"/>
                </a:lnTo>
                <a:cubicBezTo>
                  <a:pt x="6797" y="7442"/>
                  <a:pt x="6796" y="7454"/>
                  <a:pt x="6793" y="7458"/>
                </a:cubicBezTo>
                <a:lnTo>
                  <a:pt x="6791" y="7456"/>
                </a:lnTo>
                <a:lnTo>
                  <a:pt x="6790" y="7441"/>
                </a:lnTo>
                <a:cubicBezTo>
                  <a:pt x="6778" y="7452"/>
                  <a:pt x="6759" y="7435"/>
                  <a:pt x="6747" y="7448"/>
                </a:cubicBezTo>
                <a:cubicBezTo>
                  <a:pt x="6751" y="7440"/>
                  <a:pt x="6757" y="7423"/>
                  <a:pt x="6758" y="7413"/>
                </a:cubicBezTo>
                <a:lnTo>
                  <a:pt x="6755" y="7407"/>
                </a:lnTo>
                <a:lnTo>
                  <a:pt x="6744" y="7419"/>
                </a:lnTo>
                <a:cubicBezTo>
                  <a:pt x="6752" y="7401"/>
                  <a:pt x="6779" y="7377"/>
                  <a:pt x="6782" y="7354"/>
                </a:cubicBezTo>
                <a:cubicBezTo>
                  <a:pt x="6773" y="7357"/>
                  <a:pt x="6750" y="7346"/>
                  <a:pt x="6743" y="7363"/>
                </a:cubicBezTo>
                <a:lnTo>
                  <a:pt x="6746" y="7344"/>
                </a:lnTo>
                <a:lnTo>
                  <a:pt x="6744" y="7338"/>
                </a:lnTo>
                <a:cubicBezTo>
                  <a:pt x="6729" y="7349"/>
                  <a:pt x="6716" y="7402"/>
                  <a:pt x="6703" y="7420"/>
                </a:cubicBezTo>
                <a:cubicBezTo>
                  <a:pt x="6686" y="7349"/>
                  <a:pt x="6801" y="7135"/>
                  <a:pt x="6752" y="7130"/>
                </a:cubicBezTo>
                <a:lnTo>
                  <a:pt x="6749" y="7123"/>
                </a:lnTo>
                <a:cubicBezTo>
                  <a:pt x="6756" y="7104"/>
                  <a:pt x="6777" y="7105"/>
                  <a:pt x="6786" y="7088"/>
                </a:cubicBezTo>
                <a:lnTo>
                  <a:pt x="6784" y="7070"/>
                </a:lnTo>
                <a:lnTo>
                  <a:pt x="6780" y="7065"/>
                </a:lnTo>
                <a:close/>
                <a:moveTo>
                  <a:pt x="2418" y="7215"/>
                </a:moveTo>
                <a:cubicBezTo>
                  <a:pt x="2411" y="7216"/>
                  <a:pt x="2404" y="7222"/>
                  <a:pt x="2399" y="7238"/>
                </a:cubicBezTo>
                <a:cubicBezTo>
                  <a:pt x="2402" y="7265"/>
                  <a:pt x="2418" y="7284"/>
                  <a:pt x="2433" y="7277"/>
                </a:cubicBezTo>
                <a:lnTo>
                  <a:pt x="2435" y="7260"/>
                </a:lnTo>
                <a:cubicBezTo>
                  <a:pt x="2440" y="7260"/>
                  <a:pt x="2447" y="7261"/>
                  <a:pt x="2452" y="7264"/>
                </a:cubicBezTo>
                <a:cubicBezTo>
                  <a:pt x="2447" y="7273"/>
                  <a:pt x="2448" y="7287"/>
                  <a:pt x="2451" y="7297"/>
                </a:cubicBezTo>
                <a:cubicBezTo>
                  <a:pt x="2445" y="7283"/>
                  <a:pt x="2433" y="7278"/>
                  <a:pt x="2425" y="7290"/>
                </a:cubicBezTo>
                <a:cubicBezTo>
                  <a:pt x="2419" y="7302"/>
                  <a:pt x="2430" y="7324"/>
                  <a:pt x="2428" y="7339"/>
                </a:cubicBezTo>
                <a:lnTo>
                  <a:pt x="2432" y="7346"/>
                </a:lnTo>
                <a:cubicBezTo>
                  <a:pt x="2442" y="7339"/>
                  <a:pt x="2454" y="7333"/>
                  <a:pt x="2459" y="7355"/>
                </a:cubicBezTo>
                <a:lnTo>
                  <a:pt x="2462" y="7357"/>
                </a:lnTo>
                <a:lnTo>
                  <a:pt x="2465" y="7345"/>
                </a:lnTo>
                <a:lnTo>
                  <a:pt x="2468" y="7352"/>
                </a:lnTo>
                <a:cubicBezTo>
                  <a:pt x="2467" y="7365"/>
                  <a:pt x="2467" y="7379"/>
                  <a:pt x="2473" y="7389"/>
                </a:cubicBezTo>
                <a:lnTo>
                  <a:pt x="2477" y="7389"/>
                </a:lnTo>
                <a:cubicBezTo>
                  <a:pt x="2491" y="7364"/>
                  <a:pt x="2505" y="7409"/>
                  <a:pt x="2516" y="7423"/>
                </a:cubicBezTo>
                <a:lnTo>
                  <a:pt x="2532" y="7426"/>
                </a:lnTo>
                <a:cubicBezTo>
                  <a:pt x="2519" y="7433"/>
                  <a:pt x="2496" y="7439"/>
                  <a:pt x="2509" y="7473"/>
                </a:cubicBezTo>
                <a:cubicBezTo>
                  <a:pt x="2510" y="7472"/>
                  <a:pt x="2510" y="7469"/>
                  <a:pt x="2511" y="7467"/>
                </a:cubicBezTo>
                <a:lnTo>
                  <a:pt x="2513" y="7467"/>
                </a:lnTo>
                <a:lnTo>
                  <a:pt x="2522" y="7477"/>
                </a:lnTo>
                <a:lnTo>
                  <a:pt x="2524" y="7475"/>
                </a:lnTo>
                <a:cubicBezTo>
                  <a:pt x="2524" y="7473"/>
                  <a:pt x="2524" y="7471"/>
                  <a:pt x="2525" y="7469"/>
                </a:cubicBezTo>
                <a:cubicBezTo>
                  <a:pt x="2530" y="7467"/>
                  <a:pt x="2535" y="7476"/>
                  <a:pt x="2540" y="7477"/>
                </a:cubicBezTo>
                <a:lnTo>
                  <a:pt x="2544" y="7474"/>
                </a:lnTo>
                <a:lnTo>
                  <a:pt x="2541" y="7488"/>
                </a:lnTo>
                <a:lnTo>
                  <a:pt x="2542" y="7493"/>
                </a:lnTo>
                <a:cubicBezTo>
                  <a:pt x="2550" y="7493"/>
                  <a:pt x="2555" y="7507"/>
                  <a:pt x="2562" y="7510"/>
                </a:cubicBezTo>
                <a:cubicBezTo>
                  <a:pt x="2559" y="7517"/>
                  <a:pt x="2554" y="7522"/>
                  <a:pt x="2551" y="7526"/>
                </a:cubicBezTo>
                <a:cubicBezTo>
                  <a:pt x="2556" y="7532"/>
                  <a:pt x="2563" y="7547"/>
                  <a:pt x="2569" y="7552"/>
                </a:cubicBezTo>
                <a:cubicBezTo>
                  <a:pt x="2580" y="7544"/>
                  <a:pt x="2598" y="7544"/>
                  <a:pt x="2607" y="7528"/>
                </a:cubicBezTo>
                <a:cubicBezTo>
                  <a:pt x="2602" y="7545"/>
                  <a:pt x="2594" y="7561"/>
                  <a:pt x="2593" y="7581"/>
                </a:cubicBezTo>
                <a:cubicBezTo>
                  <a:pt x="2609" y="7614"/>
                  <a:pt x="2655" y="7636"/>
                  <a:pt x="2678" y="7652"/>
                </a:cubicBezTo>
                <a:cubicBezTo>
                  <a:pt x="2688" y="7656"/>
                  <a:pt x="2696" y="7643"/>
                  <a:pt x="2703" y="7638"/>
                </a:cubicBezTo>
                <a:cubicBezTo>
                  <a:pt x="2704" y="7624"/>
                  <a:pt x="2698" y="7606"/>
                  <a:pt x="2696" y="7594"/>
                </a:cubicBezTo>
                <a:cubicBezTo>
                  <a:pt x="2695" y="7597"/>
                  <a:pt x="2691" y="7609"/>
                  <a:pt x="2691" y="7612"/>
                </a:cubicBezTo>
                <a:cubicBezTo>
                  <a:pt x="2676" y="7518"/>
                  <a:pt x="2659" y="7501"/>
                  <a:pt x="2615" y="7458"/>
                </a:cubicBezTo>
                <a:cubicBezTo>
                  <a:pt x="2600" y="7413"/>
                  <a:pt x="2590" y="7342"/>
                  <a:pt x="2566" y="7307"/>
                </a:cubicBezTo>
                <a:cubicBezTo>
                  <a:pt x="2559" y="7300"/>
                  <a:pt x="2498" y="7273"/>
                  <a:pt x="2489" y="7269"/>
                </a:cubicBezTo>
                <a:cubicBezTo>
                  <a:pt x="2469" y="7260"/>
                  <a:pt x="2441" y="7212"/>
                  <a:pt x="2418" y="7215"/>
                </a:cubicBezTo>
                <a:close/>
                <a:moveTo>
                  <a:pt x="19539" y="7215"/>
                </a:moveTo>
                <a:cubicBezTo>
                  <a:pt x="19539" y="7215"/>
                  <a:pt x="19529" y="7225"/>
                  <a:pt x="19529" y="7225"/>
                </a:cubicBezTo>
                <a:cubicBezTo>
                  <a:pt x="19521" y="7308"/>
                  <a:pt x="19472" y="7279"/>
                  <a:pt x="19490" y="7343"/>
                </a:cubicBezTo>
                <a:lnTo>
                  <a:pt x="19495" y="7346"/>
                </a:lnTo>
                <a:cubicBezTo>
                  <a:pt x="19516" y="7317"/>
                  <a:pt x="19537" y="7290"/>
                  <a:pt x="19539" y="7241"/>
                </a:cubicBezTo>
                <a:cubicBezTo>
                  <a:pt x="19541" y="7246"/>
                  <a:pt x="19544" y="7251"/>
                  <a:pt x="19547" y="7252"/>
                </a:cubicBezTo>
                <a:lnTo>
                  <a:pt x="19552" y="7248"/>
                </a:lnTo>
                <a:cubicBezTo>
                  <a:pt x="19554" y="7239"/>
                  <a:pt x="19555" y="7224"/>
                  <a:pt x="19553" y="7216"/>
                </a:cubicBezTo>
                <a:lnTo>
                  <a:pt x="19547" y="7215"/>
                </a:lnTo>
                <a:cubicBezTo>
                  <a:pt x="19544" y="7218"/>
                  <a:pt x="19541" y="7225"/>
                  <a:pt x="19539" y="7231"/>
                </a:cubicBezTo>
                <a:cubicBezTo>
                  <a:pt x="19539" y="7225"/>
                  <a:pt x="19539" y="7221"/>
                  <a:pt x="19539" y="7215"/>
                </a:cubicBezTo>
                <a:close/>
                <a:moveTo>
                  <a:pt x="6253" y="7368"/>
                </a:moveTo>
                <a:cubicBezTo>
                  <a:pt x="6268" y="7405"/>
                  <a:pt x="6299" y="7405"/>
                  <a:pt x="6308" y="7453"/>
                </a:cubicBezTo>
                <a:cubicBezTo>
                  <a:pt x="6338" y="7483"/>
                  <a:pt x="6387" y="7531"/>
                  <a:pt x="6421" y="7498"/>
                </a:cubicBezTo>
                <a:cubicBezTo>
                  <a:pt x="6389" y="7414"/>
                  <a:pt x="6307" y="7348"/>
                  <a:pt x="6253" y="7368"/>
                </a:cubicBezTo>
                <a:close/>
                <a:moveTo>
                  <a:pt x="19470" y="7424"/>
                </a:moveTo>
                <a:lnTo>
                  <a:pt x="19462" y="7430"/>
                </a:lnTo>
                <a:lnTo>
                  <a:pt x="19456" y="7451"/>
                </a:lnTo>
                <a:lnTo>
                  <a:pt x="19453" y="7473"/>
                </a:lnTo>
                <a:lnTo>
                  <a:pt x="19457" y="7486"/>
                </a:lnTo>
                <a:lnTo>
                  <a:pt x="19462" y="7485"/>
                </a:lnTo>
                <a:cubicBezTo>
                  <a:pt x="19465" y="7468"/>
                  <a:pt x="19467" y="7443"/>
                  <a:pt x="19470" y="7424"/>
                </a:cubicBezTo>
                <a:close/>
                <a:moveTo>
                  <a:pt x="19430" y="7544"/>
                </a:moveTo>
                <a:cubicBezTo>
                  <a:pt x="19430" y="7544"/>
                  <a:pt x="19427" y="7550"/>
                  <a:pt x="19427" y="7550"/>
                </a:cubicBezTo>
                <a:cubicBezTo>
                  <a:pt x="19425" y="7554"/>
                  <a:pt x="19422" y="7562"/>
                  <a:pt x="19420" y="7566"/>
                </a:cubicBezTo>
                <a:cubicBezTo>
                  <a:pt x="19420" y="7568"/>
                  <a:pt x="19422" y="7571"/>
                  <a:pt x="19423" y="7571"/>
                </a:cubicBezTo>
                <a:cubicBezTo>
                  <a:pt x="19424" y="7566"/>
                  <a:pt x="19432" y="7550"/>
                  <a:pt x="19434" y="7545"/>
                </a:cubicBezTo>
                <a:lnTo>
                  <a:pt x="19430" y="7544"/>
                </a:lnTo>
                <a:close/>
                <a:moveTo>
                  <a:pt x="19359" y="7724"/>
                </a:moveTo>
                <a:lnTo>
                  <a:pt x="19356" y="7730"/>
                </a:lnTo>
                <a:cubicBezTo>
                  <a:pt x="19355" y="7732"/>
                  <a:pt x="19354" y="7735"/>
                  <a:pt x="19354" y="7737"/>
                </a:cubicBezTo>
                <a:lnTo>
                  <a:pt x="19356" y="7741"/>
                </a:lnTo>
                <a:lnTo>
                  <a:pt x="19358" y="7739"/>
                </a:lnTo>
                <a:cubicBezTo>
                  <a:pt x="19358" y="7739"/>
                  <a:pt x="19361" y="7731"/>
                  <a:pt x="19361" y="7731"/>
                </a:cubicBezTo>
                <a:lnTo>
                  <a:pt x="19359" y="7724"/>
                </a:lnTo>
                <a:close/>
                <a:moveTo>
                  <a:pt x="6277" y="7843"/>
                </a:moveTo>
                <a:cubicBezTo>
                  <a:pt x="6269" y="7859"/>
                  <a:pt x="6250" y="7886"/>
                  <a:pt x="6253" y="7909"/>
                </a:cubicBezTo>
                <a:cubicBezTo>
                  <a:pt x="6254" y="7910"/>
                  <a:pt x="6256" y="7908"/>
                  <a:pt x="6257" y="7908"/>
                </a:cubicBezTo>
                <a:cubicBezTo>
                  <a:pt x="6285" y="7925"/>
                  <a:pt x="6251" y="7950"/>
                  <a:pt x="6291" y="7950"/>
                </a:cubicBezTo>
                <a:lnTo>
                  <a:pt x="6288" y="7953"/>
                </a:lnTo>
                <a:cubicBezTo>
                  <a:pt x="6296" y="7975"/>
                  <a:pt x="6313" y="7993"/>
                  <a:pt x="6327" y="7980"/>
                </a:cubicBezTo>
                <a:lnTo>
                  <a:pt x="6320" y="7979"/>
                </a:lnTo>
                <a:lnTo>
                  <a:pt x="6338" y="7960"/>
                </a:lnTo>
                <a:lnTo>
                  <a:pt x="6334" y="7970"/>
                </a:lnTo>
                <a:cubicBezTo>
                  <a:pt x="6335" y="7978"/>
                  <a:pt x="6340" y="7984"/>
                  <a:pt x="6343" y="7990"/>
                </a:cubicBezTo>
                <a:cubicBezTo>
                  <a:pt x="6341" y="7992"/>
                  <a:pt x="6337" y="7999"/>
                  <a:pt x="6335" y="8000"/>
                </a:cubicBezTo>
                <a:cubicBezTo>
                  <a:pt x="6347" y="8003"/>
                  <a:pt x="6356" y="8022"/>
                  <a:pt x="6368" y="8010"/>
                </a:cubicBezTo>
                <a:lnTo>
                  <a:pt x="6363" y="7991"/>
                </a:lnTo>
                <a:cubicBezTo>
                  <a:pt x="6367" y="7979"/>
                  <a:pt x="6378" y="7962"/>
                  <a:pt x="6385" y="7956"/>
                </a:cubicBezTo>
                <a:lnTo>
                  <a:pt x="6395" y="7944"/>
                </a:lnTo>
                <a:cubicBezTo>
                  <a:pt x="6375" y="7915"/>
                  <a:pt x="6346" y="7953"/>
                  <a:pt x="6324" y="7940"/>
                </a:cubicBezTo>
                <a:cubicBezTo>
                  <a:pt x="6317" y="7933"/>
                  <a:pt x="6304" y="7923"/>
                  <a:pt x="6296" y="7922"/>
                </a:cubicBezTo>
                <a:cubicBezTo>
                  <a:pt x="6294" y="7923"/>
                  <a:pt x="6293" y="7933"/>
                  <a:pt x="6293" y="7935"/>
                </a:cubicBezTo>
                <a:lnTo>
                  <a:pt x="6290" y="7937"/>
                </a:lnTo>
                <a:cubicBezTo>
                  <a:pt x="6287" y="7936"/>
                  <a:pt x="6284" y="7934"/>
                  <a:pt x="6282" y="7930"/>
                </a:cubicBezTo>
                <a:lnTo>
                  <a:pt x="6284" y="7920"/>
                </a:lnTo>
                <a:cubicBezTo>
                  <a:pt x="6282" y="7909"/>
                  <a:pt x="6275" y="7900"/>
                  <a:pt x="6274" y="7887"/>
                </a:cubicBezTo>
                <a:cubicBezTo>
                  <a:pt x="6275" y="7880"/>
                  <a:pt x="6277" y="7851"/>
                  <a:pt x="6277" y="7843"/>
                </a:cubicBezTo>
                <a:close/>
                <a:moveTo>
                  <a:pt x="19306" y="7843"/>
                </a:moveTo>
                <a:cubicBezTo>
                  <a:pt x="19298" y="7846"/>
                  <a:pt x="19286" y="7873"/>
                  <a:pt x="19281" y="7884"/>
                </a:cubicBezTo>
                <a:lnTo>
                  <a:pt x="19271" y="7889"/>
                </a:lnTo>
                <a:lnTo>
                  <a:pt x="19278" y="7897"/>
                </a:lnTo>
                <a:cubicBezTo>
                  <a:pt x="19286" y="7889"/>
                  <a:pt x="19300" y="7856"/>
                  <a:pt x="19306" y="7843"/>
                </a:cubicBezTo>
                <a:close/>
                <a:moveTo>
                  <a:pt x="13224" y="7857"/>
                </a:moveTo>
                <a:cubicBezTo>
                  <a:pt x="13238" y="7859"/>
                  <a:pt x="13254" y="7869"/>
                  <a:pt x="13273" y="7895"/>
                </a:cubicBezTo>
                <a:cubicBezTo>
                  <a:pt x="13293" y="7872"/>
                  <a:pt x="13330" y="7854"/>
                  <a:pt x="13333" y="7917"/>
                </a:cubicBezTo>
                <a:cubicBezTo>
                  <a:pt x="13327" y="7938"/>
                  <a:pt x="13330" y="7961"/>
                  <a:pt x="13332" y="7982"/>
                </a:cubicBezTo>
                <a:cubicBezTo>
                  <a:pt x="13331" y="8039"/>
                  <a:pt x="13293" y="8097"/>
                  <a:pt x="13337" y="8131"/>
                </a:cubicBezTo>
                <a:cubicBezTo>
                  <a:pt x="13302" y="8141"/>
                  <a:pt x="13260" y="8098"/>
                  <a:pt x="13227" y="8133"/>
                </a:cubicBezTo>
                <a:cubicBezTo>
                  <a:pt x="13203" y="8208"/>
                  <a:pt x="13193" y="8203"/>
                  <a:pt x="13237" y="8257"/>
                </a:cubicBezTo>
                <a:cubicBezTo>
                  <a:pt x="13210" y="8275"/>
                  <a:pt x="13187" y="8214"/>
                  <a:pt x="13162" y="8251"/>
                </a:cubicBezTo>
                <a:lnTo>
                  <a:pt x="13159" y="8272"/>
                </a:lnTo>
                <a:lnTo>
                  <a:pt x="13164" y="8288"/>
                </a:lnTo>
                <a:cubicBezTo>
                  <a:pt x="13202" y="8292"/>
                  <a:pt x="13218" y="8402"/>
                  <a:pt x="13223" y="8460"/>
                </a:cubicBezTo>
                <a:cubicBezTo>
                  <a:pt x="13229" y="8473"/>
                  <a:pt x="13240" y="8464"/>
                  <a:pt x="13246" y="8475"/>
                </a:cubicBezTo>
                <a:cubicBezTo>
                  <a:pt x="13251" y="8484"/>
                  <a:pt x="13251" y="8503"/>
                  <a:pt x="13259" y="8509"/>
                </a:cubicBezTo>
                <a:cubicBezTo>
                  <a:pt x="13356" y="8522"/>
                  <a:pt x="13253" y="8607"/>
                  <a:pt x="13315" y="8760"/>
                </a:cubicBezTo>
                <a:cubicBezTo>
                  <a:pt x="13306" y="8686"/>
                  <a:pt x="13327" y="8582"/>
                  <a:pt x="13376" y="8633"/>
                </a:cubicBezTo>
                <a:cubicBezTo>
                  <a:pt x="13385" y="8664"/>
                  <a:pt x="13385" y="8716"/>
                  <a:pt x="13402" y="8737"/>
                </a:cubicBezTo>
                <a:cubicBezTo>
                  <a:pt x="13416" y="8750"/>
                  <a:pt x="13429" y="8771"/>
                  <a:pt x="13428" y="8801"/>
                </a:cubicBezTo>
                <a:cubicBezTo>
                  <a:pt x="13423" y="8807"/>
                  <a:pt x="13412" y="8814"/>
                  <a:pt x="13406" y="8816"/>
                </a:cubicBezTo>
                <a:lnTo>
                  <a:pt x="13407" y="8834"/>
                </a:lnTo>
                <a:cubicBezTo>
                  <a:pt x="13391" y="8828"/>
                  <a:pt x="13371" y="8855"/>
                  <a:pt x="13363" y="8819"/>
                </a:cubicBezTo>
                <a:cubicBezTo>
                  <a:pt x="13346" y="8820"/>
                  <a:pt x="13327" y="8822"/>
                  <a:pt x="13321" y="8784"/>
                </a:cubicBezTo>
                <a:cubicBezTo>
                  <a:pt x="13312" y="8843"/>
                  <a:pt x="13302" y="8917"/>
                  <a:pt x="13327" y="8968"/>
                </a:cubicBezTo>
                <a:lnTo>
                  <a:pt x="13322" y="8946"/>
                </a:lnTo>
                <a:cubicBezTo>
                  <a:pt x="13329" y="8932"/>
                  <a:pt x="13343" y="8933"/>
                  <a:pt x="13351" y="8943"/>
                </a:cubicBezTo>
                <a:cubicBezTo>
                  <a:pt x="13354" y="8966"/>
                  <a:pt x="13350" y="8981"/>
                  <a:pt x="13361" y="9001"/>
                </a:cubicBezTo>
                <a:cubicBezTo>
                  <a:pt x="13354" y="9005"/>
                  <a:pt x="13344" y="9003"/>
                  <a:pt x="13339" y="8991"/>
                </a:cubicBezTo>
                <a:cubicBezTo>
                  <a:pt x="13334" y="9006"/>
                  <a:pt x="13330" y="9025"/>
                  <a:pt x="13334" y="9041"/>
                </a:cubicBezTo>
                <a:lnTo>
                  <a:pt x="13341" y="9032"/>
                </a:lnTo>
                <a:cubicBezTo>
                  <a:pt x="13358" y="9031"/>
                  <a:pt x="13373" y="9055"/>
                  <a:pt x="13375" y="9085"/>
                </a:cubicBezTo>
                <a:cubicBezTo>
                  <a:pt x="13377" y="9087"/>
                  <a:pt x="13376" y="9254"/>
                  <a:pt x="13376" y="9264"/>
                </a:cubicBezTo>
                <a:cubicBezTo>
                  <a:pt x="13376" y="9301"/>
                  <a:pt x="13390" y="9349"/>
                  <a:pt x="13381" y="9384"/>
                </a:cubicBezTo>
                <a:lnTo>
                  <a:pt x="13366" y="9378"/>
                </a:lnTo>
                <a:cubicBezTo>
                  <a:pt x="13371" y="9377"/>
                  <a:pt x="13376" y="9373"/>
                  <a:pt x="13380" y="9367"/>
                </a:cubicBezTo>
                <a:cubicBezTo>
                  <a:pt x="13307" y="9387"/>
                  <a:pt x="13205" y="9466"/>
                  <a:pt x="13158" y="9313"/>
                </a:cubicBezTo>
                <a:cubicBezTo>
                  <a:pt x="13149" y="9290"/>
                  <a:pt x="13127" y="9293"/>
                  <a:pt x="13113" y="9290"/>
                </a:cubicBezTo>
                <a:cubicBezTo>
                  <a:pt x="13069" y="9262"/>
                  <a:pt x="13066" y="9129"/>
                  <a:pt x="13085" y="9064"/>
                </a:cubicBezTo>
                <a:lnTo>
                  <a:pt x="13089" y="9063"/>
                </a:lnTo>
                <a:lnTo>
                  <a:pt x="13091" y="9078"/>
                </a:lnTo>
                <a:cubicBezTo>
                  <a:pt x="13122" y="9012"/>
                  <a:pt x="13085" y="8858"/>
                  <a:pt x="13166" y="8895"/>
                </a:cubicBezTo>
                <a:cubicBezTo>
                  <a:pt x="13163" y="8869"/>
                  <a:pt x="13150" y="8857"/>
                  <a:pt x="13137" y="8851"/>
                </a:cubicBezTo>
                <a:cubicBezTo>
                  <a:pt x="13094" y="8825"/>
                  <a:pt x="13090" y="8712"/>
                  <a:pt x="13058" y="8665"/>
                </a:cubicBezTo>
                <a:cubicBezTo>
                  <a:pt x="13017" y="8578"/>
                  <a:pt x="12979" y="8473"/>
                  <a:pt x="13002" y="8356"/>
                </a:cubicBezTo>
                <a:cubicBezTo>
                  <a:pt x="12994" y="8366"/>
                  <a:pt x="12993" y="8392"/>
                  <a:pt x="12991" y="8407"/>
                </a:cubicBezTo>
                <a:cubicBezTo>
                  <a:pt x="12993" y="8261"/>
                  <a:pt x="12916" y="8290"/>
                  <a:pt x="12960" y="8216"/>
                </a:cubicBezTo>
                <a:lnTo>
                  <a:pt x="12963" y="8203"/>
                </a:lnTo>
                <a:cubicBezTo>
                  <a:pt x="12964" y="8206"/>
                  <a:pt x="12967" y="8209"/>
                  <a:pt x="12968" y="8212"/>
                </a:cubicBezTo>
                <a:cubicBezTo>
                  <a:pt x="12969" y="8179"/>
                  <a:pt x="13003" y="8108"/>
                  <a:pt x="12991" y="8075"/>
                </a:cubicBezTo>
                <a:cubicBezTo>
                  <a:pt x="12995" y="8077"/>
                  <a:pt x="12999" y="8084"/>
                  <a:pt x="13001" y="8090"/>
                </a:cubicBezTo>
                <a:lnTo>
                  <a:pt x="13005" y="8078"/>
                </a:lnTo>
                <a:cubicBezTo>
                  <a:pt x="13013" y="8072"/>
                  <a:pt x="13025" y="8072"/>
                  <a:pt x="13033" y="8066"/>
                </a:cubicBezTo>
                <a:cubicBezTo>
                  <a:pt x="13041" y="8056"/>
                  <a:pt x="13049" y="8025"/>
                  <a:pt x="13062" y="8039"/>
                </a:cubicBezTo>
                <a:lnTo>
                  <a:pt x="13064" y="8036"/>
                </a:lnTo>
                <a:cubicBezTo>
                  <a:pt x="13065" y="8038"/>
                  <a:pt x="13066" y="8033"/>
                  <a:pt x="13067" y="8032"/>
                </a:cubicBezTo>
                <a:cubicBezTo>
                  <a:pt x="13067" y="8025"/>
                  <a:pt x="13065" y="8017"/>
                  <a:pt x="13066" y="8010"/>
                </a:cubicBezTo>
                <a:lnTo>
                  <a:pt x="13098" y="7979"/>
                </a:lnTo>
                <a:cubicBezTo>
                  <a:pt x="13096" y="7968"/>
                  <a:pt x="13097" y="7953"/>
                  <a:pt x="13105" y="7960"/>
                </a:cubicBezTo>
                <a:lnTo>
                  <a:pt x="13106" y="7945"/>
                </a:lnTo>
                <a:cubicBezTo>
                  <a:pt x="13158" y="7926"/>
                  <a:pt x="13183" y="7850"/>
                  <a:pt x="13224" y="7857"/>
                </a:cubicBezTo>
                <a:close/>
                <a:moveTo>
                  <a:pt x="6499" y="7873"/>
                </a:moveTo>
                <a:cubicBezTo>
                  <a:pt x="6477" y="7874"/>
                  <a:pt x="6467" y="7922"/>
                  <a:pt x="6458" y="7952"/>
                </a:cubicBezTo>
                <a:cubicBezTo>
                  <a:pt x="6392" y="8103"/>
                  <a:pt x="6480" y="8149"/>
                  <a:pt x="6534" y="8035"/>
                </a:cubicBezTo>
                <a:cubicBezTo>
                  <a:pt x="6533" y="8035"/>
                  <a:pt x="6529" y="8029"/>
                  <a:pt x="6528" y="8028"/>
                </a:cubicBezTo>
                <a:cubicBezTo>
                  <a:pt x="6538" y="8016"/>
                  <a:pt x="6529" y="7997"/>
                  <a:pt x="6520" y="8000"/>
                </a:cubicBezTo>
                <a:cubicBezTo>
                  <a:pt x="6517" y="7998"/>
                  <a:pt x="6514" y="8000"/>
                  <a:pt x="6512" y="8000"/>
                </a:cubicBezTo>
                <a:cubicBezTo>
                  <a:pt x="6510" y="7997"/>
                  <a:pt x="6510" y="7992"/>
                  <a:pt x="6510" y="7988"/>
                </a:cubicBezTo>
                <a:lnTo>
                  <a:pt x="6499" y="7991"/>
                </a:lnTo>
                <a:cubicBezTo>
                  <a:pt x="6492" y="8003"/>
                  <a:pt x="6487" y="8025"/>
                  <a:pt x="6480" y="8037"/>
                </a:cubicBezTo>
                <a:cubicBezTo>
                  <a:pt x="6485" y="8042"/>
                  <a:pt x="6492" y="8037"/>
                  <a:pt x="6496" y="8035"/>
                </a:cubicBezTo>
                <a:cubicBezTo>
                  <a:pt x="6490" y="8060"/>
                  <a:pt x="6475" y="8073"/>
                  <a:pt x="6460" y="8072"/>
                </a:cubicBezTo>
                <a:cubicBezTo>
                  <a:pt x="6460" y="8068"/>
                  <a:pt x="6463" y="8061"/>
                  <a:pt x="6464" y="8058"/>
                </a:cubicBezTo>
                <a:lnTo>
                  <a:pt x="6462" y="8049"/>
                </a:lnTo>
                <a:cubicBezTo>
                  <a:pt x="6466" y="8046"/>
                  <a:pt x="6470" y="8040"/>
                  <a:pt x="6472" y="8032"/>
                </a:cubicBezTo>
                <a:cubicBezTo>
                  <a:pt x="6469" y="8032"/>
                  <a:pt x="6460" y="8038"/>
                  <a:pt x="6457" y="8039"/>
                </a:cubicBezTo>
                <a:cubicBezTo>
                  <a:pt x="6493" y="8011"/>
                  <a:pt x="6509" y="7938"/>
                  <a:pt x="6499" y="7873"/>
                </a:cubicBezTo>
                <a:close/>
                <a:moveTo>
                  <a:pt x="19193" y="7993"/>
                </a:moveTo>
                <a:cubicBezTo>
                  <a:pt x="19172" y="8015"/>
                  <a:pt x="19151" y="8053"/>
                  <a:pt x="19139" y="8091"/>
                </a:cubicBezTo>
                <a:cubicBezTo>
                  <a:pt x="19155" y="8094"/>
                  <a:pt x="19194" y="8010"/>
                  <a:pt x="19205" y="7994"/>
                </a:cubicBezTo>
                <a:cubicBezTo>
                  <a:pt x="19203" y="7994"/>
                  <a:pt x="19195" y="7992"/>
                  <a:pt x="19193" y="7993"/>
                </a:cubicBezTo>
                <a:close/>
                <a:moveTo>
                  <a:pt x="18688" y="8113"/>
                </a:moveTo>
                <a:cubicBezTo>
                  <a:pt x="18646" y="8126"/>
                  <a:pt x="18674" y="8197"/>
                  <a:pt x="18676" y="8245"/>
                </a:cubicBezTo>
                <a:cubicBezTo>
                  <a:pt x="18676" y="8317"/>
                  <a:pt x="18651" y="8382"/>
                  <a:pt x="18652" y="8452"/>
                </a:cubicBezTo>
                <a:cubicBezTo>
                  <a:pt x="18638" y="8489"/>
                  <a:pt x="18613" y="8453"/>
                  <a:pt x="18597" y="8444"/>
                </a:cubicBezTo>
                <a:lnTo>
                  <a:pt x="18593" y="8449"/>
                </a:lnTo>
                <a:lnTo>
                  <a:pt x="18591" y="8458"/>
                </a:lnTo>
                <a:cubicBezTo>
                  <a:pt x="18593" y="8467"/>
                  <a:pt x="18597" y="8478"/>
                  <a:pt x="18598" y="8487"/>
                </a:cubicBezTo>
                <a:lnTo>
                  <a:pt x="18591" y="8517"/>
                </a:lnTo>
                <a:cubicBezTo>
                  <a:pt x="18591" y="8517"/>
                  <a:pt x="18563" y="8555"/>
                  <a:pt x="18563" y="8555"/>
                </a:cubicBezTo>
                <a:cubicBezTo>
                  <a:pt x="18548" y="8632"/>
                  <a:pt x="18588" y="8616"/>
                  <a:pt x="18568" y="8715"/>
                </a:cubicBezTo>
                <a:lnTo>
                  <a:pt x="18574" y="8729"/>
                </a:lnTo>
                <a:lnTo>
                  <a:pt x="18583" y="8730"/>
                </a:lnTo>
                <a:cubicBezTo>
                  <a:pt x="18599" y="8704"/>
                  <a:pt x="18601" y="8666"/>
                  <a:pt x="18628" y="8684"/>
                </a:cubicBezTo>
                <a:lnTo>
                  <a:pt x="18638" y="8674"/>
                </a:lnTo>
                <a:cubicBezTo>
                  <a:pt x="18625" y="8636"/>
                  <a:pt x="18561" y="8607"/>
                  <a:pt x="18603" y="8558"/>
                </a:cubicBezTo>
                <a:cubicBezTo>
                  <a:pt x="18612" y="8564"/>
                  <a:pt x="18619" y="8585"/>
                  <a:pt x="18627" y="8593"/>
                </a:cubicBezTo>
                <a:cubicBezTo>
                  <a:pt x="18688" y="8499"/>
                  <a:pt x="18710" y="8640"/>
                  <a:pt x="18767" y="8638"/>
                </a:cubicBezTo>
                <a:cubicBezTo>
                  <a:pt x="18789" y="8435"/>
                  <a:pt x="18860" y="8547"/>
                  <a:pt x="18920" y="8436"/>
                </a:cubicBezTo>
                <a:cubicBezTo>
                  <a:pt x="18915" y="8433"/>
                  <a:pt x="18903" y="8445"/>
                  <a:pt x="18899" y="8451"/>
                </a:cubicBezTo>
                <a:lnTo>
                  <a:pt x="18891" y="8449"/>
                </a:lnTo>
                <a:cubicBezTo>
                  <a:pt x="18870" y="8377"/>
                  <a:pt x="18880" y="8359"/>
                  <a:pt x="18893" y="8292"/>
                </a:cubicBezTo>
                <a:cubicBezTo>
                  <a:pt x="18825" y="8453"/>
                  <a:pt x="18733" y="8212"/>
                  <a:pt x="18688" y="8113"/>
                </a:cubicBezTo>
                <a:close/>
                <a:moveTo>
                  <a:pt x="19101" y="8113"/>
                </a:moveTo>
                <a:cubicBezTo>
                  <a:pt x="19084" y="8118"/>
                  <a:pt x="19073" y="8180"/>
                  <a:pt x="19054" y="8138"/>
                </a:cubicBezTo>
                <a:lnTo>
                  <a:pt x="19050" y="8140"/>
                </a:lnTo>
                <a:cubicBezTo>
                  <a:pt x="19037" y="8192"/>
                  <a:pt x="18999" y="8229"/>
                  <a:pt x="18990" y="8287"/>
                </a:cubicBezTo>
                <a:cubicBezTo>
                  <a:pt x="18993" y="8281"/>
                  <a:pt x="19038" y="8208"/>
                  <a:pt x="19035" y="8200"/>
                </a:cubicBezTo>
                <a:cubicBezTo>
                  <a:pt x="19042" y="8207"/>
                  <a:pt x="19067" y="8165"/>
                  <a:pt x="19072" y="8160"/>
                </a:cubicBezTo>
                <a:cubicBezTo>
                  <a:pt x="19081" y="8151"/>
                  <a:pt x="19099" y="8148"/>
                  <a:pt x="19107" y="8136"/>
                </a:cubicBezTo>
                <a:lnTo>
                  <a:pt x="19105" y="8119"/>
                </a:lnTo>
                <a:cubicBezTo>
                  <a:pt x="19105" y="8119"/>
                  <a:pt x="19101" y="8113"/>
                  <a:pt x="19101" y="8113"/>
                </a:cubicBezTo>
                <a:close/>
                <a:moveTo>
                  <a:pt x="18937" y="8264"/>
                </a:moveTo>
                <a:cubicBezTo>
                  <a:pt x="18927" y="8257"/>
                  <a:pt x="18920" y="8299"/>
                  <a:pt x="18915" y="8309"/>
                </a:cubicBezTo>
                <a:cubicBezTo>
                  <a:pt x="18909" y="8322"/>
                  <a:pt x="18892" y="8357"/>
                  <a:pt x="18891" y="8374"/>
                </a:cubicBezTo>
                <a:lnTo>
                  <a:pt x="18897" y="8392"/>
                </a:lnTo>
                <a:cubicBezTo>
                  <a:pt x="18902" y="8333"/>
                  <a:pt x="18937" y="8307"/>
                  <a:pt x="18958" y="8273"/>
                </a:cubicBezTo>
                <a:cubicBezTo>
                  <a:pt x="18953" y="8275"/>
                  <a:pt x="18941" y="8267"/>
                  <a:pt x="18937" y="8264"/>
                </a:cubicBezTo>
                <a:close/>
                <a:moveTo>
                  <a:pt x="10705" y="8502"/>
                </a:moveTo>
                <a:lnTo>
                  <a:pt x="10702" y="8503"/>
                </a:lnTo>
                <a:cubicBezTo>
                  <a:pt x="10700" y="8513"/>
                  <a:pt x="10698" y="8533"/>
                  <a:pt x="10695" y="8542"/>
                </a:cubicBezTo>
                <a:cubicBezTo>
                  <a:pt x="10677" y="8541"/>
                  <a:pt x="10663" y="8573"/>
                  <a:pt x="10653" y="8597"/>
                </a:cubicBezTo>
                <a:cubicBezTo>
                  <a:pt x="10656" y="8599"/>
                  <a:pt x="10657" y="8605"/>
                  <a:pt x="10660" y="8608"/>
                </a:cubicBezTo>
                <a:lnTo>
                  <a:pt x="10654" y="8614"/>
                </a:lnTo>
                <a:lnTo>
                  <a:pt x="10654" y="8620"/>
                </a:lnTo>
                <a:cubicBezTo>
                  <a:pt x="10656" y="8623"/>
                  <a:pt x="10658" y="8630"/>
                  <a:pt x="10658" y="8634"/>
                </a:cubicBezTo>
                <a:cubicBezTo>
                  <a:pt x="10659" y="8637"/>
                  <a:pt x="10660" y="8644"/>
                  <a:pt x="10660" y="8647"/>
                </a:cubicBezTo>
                <a:cubicBezTo>
                  <a:pt x="10659" y="8650"/>
                  <a:pt x="10656" y="8656"/>
                  <a:pt x="10656" y="8660"/>
                </a:cubicBezTo>
                <a:lnTo>
                  <a:pt x="10657" y="8662"/>
                </a:lnTo>
                <a:cubicBezTo>
                  <a:pt x="10659" y="8662"/>
                  <a:pt x="10661" y="8662"/>
                  <a:pt x="10663" y="8662"/>
                </a:cubicBezTo>
                <a:cubicBezTo>
                  <a:pt x="10663" y="8666"/>
                  <a:pt x="10663" y="8676"/>
                  <a:pt x="10662" y="8680"/>
                </a:cubicBezTo>
                <a:cubicBezTo>
                  <a:pt x="10662" y="8681"/>
                  <a:pt x="10666" y="8691"/>
                  <a:pt x="10667" y="8691"/>
                </a:cubicBezTo>
                <a:lnTo>
                  <a:pt x="10667" y="8690"/>
                </a:lnTo>
                <a:cubicBezTo>
                  <a:pt x="10668" y="8693"/>
                  <a:pt x="10670" y="8699"/>
                  <a:pt x="10670" y="8702"/>
                </a:cubicBezTo>
                <a:cubicBezTo>
                  <a:pt x="10670" y="8703"/>
                  <a:pt x="10670" y="8705"/>
                  <a:pt x="10670" y="8705"/>
                </a:cubicBezTo>
                <a:cubicBezTo>
                  <a:pt x="10663" y="8719"/>
                  <a:pt x="10684" y="8736"/>
                  <a:pt x="10689" y="8738"/>
                </a:cubicBezTo>
                <a:cubicBezTo>
                  <a:pt x="10704" y="8710"/>
                  <a:pt x="10701" y="8659"/>
                  <a:pt x="10713" y="8626"/>
                </a:cubicBezTo>
                <a:cubicBezTo>
                  <a:pt x="10712" y="8619"/>
                  <a:pt x="10707" y="8507"/>
                  <a:pt x="10705" y="8502"/>
                </a:cubicBezTo>
                <a:close/>
                <a:moveTo>
                  <a:pt x="18628" y="8713"/>
                </a:moveTo>
                <a:cubicBezTo>
                  <a:pt x="18616" y="8707"/>
                  <a:pt x="18609" y="8728"/>
                  <a:pt x="18611" y="8761"/>
                </a:cubicBezTo>
                <a:cubicBezTo>
                  <a:pt x="18618" y="8757"/>
                  <a:pt x="18630" y="8744"/>
                  <a:pt x="18638" y="8751"/>
                </a:cubicBezTo>
                <a:cubicBezTo>
                  <a:pt x="18641" y="8765"/>
                  <a:pt x="18638" y="8786"/>
                  <a:pt x="18631" y="8795"/>
                </a:cubicBezTo>
                <a:cubicBezTo>
                  <a:pt x="18622" y="8785"/>
                  <a:pt x="18616" y="8800"/>
                  <a:pt x="18608" y="8804"/>
                </a:cubicBezTo>
                <a:cubicBezTo>
                  <a:pt x="18599" y="8795"/>
                  <a:pt x="18602" y="8770"/>
                  <a:pt x="18599" y="8755"/>
                </a:cubicBezTo>
                <a:cubicBezTo>
                  <a:pt x="18596" y="8752"/>
                  <a:pt x="18588" y="8750"/>
                  <a:pt x="18584" y="8754"/>
                </a:cubicBezTo>
                <a:cubicBezTo>
                  <a:pt x="18580" y="8854"/>
                  <a:pt x="18555" y="8769"/>
                  <a:pt x="18561" y="8917"/>
                </a:cubicBezTo>
                <a:lnTo>
                  <a:pt x="18548" y="8933"/>
                </a:lnTo>
                <a:lnTo>
                  <a:pt x="18549" y="8942"/>
                </a:lnTo>
                <a:cubicBezTo>
                  <a:pt x="18599" y="8960"/>
                  <a:pt x="18528" y="9138"/>
                  <a:pt x="18524" y="9195"/>
                </a:cubicBezTo>
                <a:cubicBezTo>
                  <a:pt x="18517" y="9217"/>
                  <a:pt x="18500" y="9224"/>
                  <a:pt x="18491" y="9243"/>
                </a:cubicBezTo>
                <a:cubicBezTo>
                  <a:pt x="18481" y="9310"/>
                  <a:pt x="18444" y="9336"/>
                  <a:pt x="18412" y="9358"/>
                </a:cubicBezTo>
                <a:cubicBezTo>
                  <a:pt x="18396" y="9410"/>
                  <a:pt x="18381" y="9370"/>
                  <a:pt x="18377" y="9330"/>
                </a:cubicBezTo>
                <a:cubicBezTo>
                  <a:pt x="18383" y="9318"/>
                  <a:pt x="18394" y="9307"/>
                  <a:pt x="18401" y="9294"/>
                </a:cubicBezTo>
                <a:lnTo>
                  <a:pt x="18402" y="9280"/>
                </a:lnTo>
                <a:lnTo>
                  <a:pt x="18393" y="9278"/>
                </a:lnTo>
                <a:cubicBezTo>
                  <a:pt x="18357" y="9306"/>
                  <a:pt x="18371" y="9347"/>
                  <a:pt x="18360" y="9396"/>
                </a:cubicBezTo>
                <a:cubicBezTo>
                  <a:pt x="18351" y="9430"/>
                  <a:pt x="18313" y="9473"/>
                  <a:pt x="18326" y="9517"/>
                </a:cubicBezTo>
                <a:cubicBezTo>
                  <a:pt x="18321" y="9549"/>
                  <a:pt x="18292" y="9563"/>
                  <a:pt x="18277" y="9546"/>
                </a:cubicBezTo>
                <a:lnTo>
                  <a:pt x="18275" y="9540"/>
                </a:lnTo>
                <a:cubicBezTo>
                  <a:pt x="18276" y="9537"/>
                  <a:pt x="18276" y="9531"/>
                  <a:pt x="18276" y="9527"/>
                </a:cubicBezTo>
                <a:cubicBezTo>
                  <a:pt x="18276" y="9527"/>
                  <a:pt x="18273" y="9522"/>
                  <a:pt x="18273" y="9522"/>
                </a:cubicBezTo>
                <a:cubicBezTo>
                  <a:pt x="18232" y="9546"/>
                  <a:pt x="18178" y="9563"/>
                  <a:pt x="18135" y="9554"/>
                </a:cubicBezTo>
                <a:cubicBezTo>
                  <a:pt x="18102" y="9579"/>
                  <a:pt x="18062" y="9714"/>
                  <a:pt x="18022" y="9706"/>
                </a:cubicBezTo>
                <a:cubicBezTo>
                  <a:pt x="18010" y="9716"/>
                  <a:pt x="18014" y="9745"/>
                  <a:pt x="18015" y="9762"/>
                </a:cubicBezTo>
                <a:lnTo>
                  <a:pt x="18021" y="9758"/>
                </a:lnTo>
                <a:cubicBezTo>
                  <a:pt x="18029" y="9766"/>
                  <a:pt x="18041" y="9762"/>
                  <a:pt x="18050" y="9756"/>
                </a:cubicBezTo>
                <a:cubicBezTo>
                  <a:pt x="18063" y="9748"/>
                  <a:pt x="18079" y="9769"/>
                  <a:pt x="18089" y="9781"/>
                </a:cubicBezTo>
                <a:cubicBezTo>
                  <a:pt x="18090" y="9761"/>
                  <a:pt x="18092" y="9732"/>
                  <a:pt x="18100" y="9716"/>
                </a:cubicBezTo>
                <a:lnTo>
                  <a:pt x="18104" y="9715"/>
                </a:lnTo>
                <a:cubicBezTo>
                  <a:pt x="18164" y="9752"/>
                  <a:pt x="18226" y="9609"/>
                  <a:pt x="18286" y="9679"/>
                </a:cubicBezTo>
                <a:cubicBezTo>
                  <a:pt x="18286" y="9699"/>
                  <a:pt x="18273" y="9708"/>
                  <a:pt x="18268" y="9723"/>
                </a:cubicBezTo>
                <a:cubicBezTo>
                  <a:pt x="18266" y="9765"/>
                  <a:pt x="18282" y="9833"/>
                  <a:pt x="18310" y="9823"/>
                </a:cubicBezTo>
                <a:cubicBezTo>
                  <a:pt x="18340" y="9775"/>
                  <a:pt x="18323" y="9734"/>
                  <a:pt x="18373" y="9715"/>
                </a:cubicBezTo>
                <a:cubicBezTo>
                  <a:pt x="18373" y="9715"/>
                  <a:pt x="18375" y="9703"/>
                  <a:pt x="18375" y="9703"/>
                </a:cubicBezTo>
                <a:cubicBezTo>
                  <a:pt x="18369" y="9687"/>
                  <a:pt x="18351" y="9677"/>
                  <a:pt x="18356" y="9652"/>
                </a:cubicBezTo>
                <a:cubicBezTo>
                  <a:pt x="18360" y="9640"/>
                  <a:pt x="18365" y="9610"/>
                  <a:pt x="18376" y="9618"/>
                </a:cubicBezTo>
                <a:cubicBezTo>
                  <a:pt x="18373" y="9631"/>
                  <a:pt x="18372" y="9649"/>
                  <a:pt x="18375" y="9661"/>
                </a:cubicBezTo>
                <a:lnTo>
                  <a:pt x="18377" y="9660"/>
                </a:lnTo>
                <a:cubicBezTo>
                  <a:pt x="18378" y="9657"/>
                  <a:pt x="18380" y="9649"/>
                  <a:pt x="18382" y="9648"/>
                </a:cubicBezTo>
                <a:cubicBezTo>
                  <a:pt x="18384" y="9651"/>
                  <a:pt x="18395" y="9654"/>
                  <a:pt x="18398" y="9654"/>
                </a:cubicBezTo>
                <a:lnTo>
                  <a:pt x="18399" y="9661"/>
                </a:lnTo>
                <a:cubicBezTo>
                  <a:pt x="18395" y="9668"/>
                  <a:pt x="18389" y="9673"/>
                  <a:pt x="18385" y="9680"/>
                </a:cubicBezTo>
                <a:cubicBezTo>
                  <a:pt x="18406" y="9664"/>
                  <a:pt x="18433" y="9675"/>
                  <a:pt x="18454" y="9678"/>
                </a:cubicBezTo>
                <a:cubicBezTo>
                  <a:pt x="18463" y="9657"/>
                  <a:pt x="18471" y="9621"/>
                  <a:pt x="18483" y="9605"/>
                </a:cubicBezTo>
                <a:lnTo>
                  <a:pt x="18497" y="9619"/>
                </a:lnTo>
                <a:cubicBezTo>
                  <a:pt x="18489" y="9631"/>
                  <a:pt x="18486" y="9655"/>
                  <a:pt x="18491" y="9671"/>
                </a:cubicBezTo>
                <a:cubicBezTo>
                  <a:pt x="18513" y="9666"/>
                  <a:pt x="18505" y="9614"/>
                  <a:pt x="18515" y="9590"/>
                </a:cubicBezTo>
                <a:lnTo>
                  <a:pt x="18526" y="9583"/>
                </a:lnTo>
                <a:lnTo>
                  <a:pt x="18542" y="9599"/>
                </a:lnTo>
                <a:lnTo>
                  <a:pt x="18547" y="9588"/>
                </a:lnTo>
                <a:cubicBezTo>
                  <a:pt x="18546" y="9586"/>
                  <a:pt x="18543" y="9584"/>
                  <a:pt x="18543" y="9580"/>
                </a:cubicBezTo>
                <a:cubicBezTo>
                  <a:pt x="18546" y="9560"/>
                  <a:pt x="18552" y="9511"/>
                  <a:pt x="18567" y="9540"/>
                </a:cubicBezTo>
                <a:cubicBezTo>
                  <a:pt x="18564" y="9568"/>
                  <a:pt x="18548" y="9591"/>
                  <a:pt x="18552" y="9628"/>
                </a:cubicBezTo>
                <a:lnTo>
                  <a:pt x="18558" y="9637"/>
                </a:lnTo>
                <a:cubicBezTo>
                  <a:pt x="18565" y="9625"/>
                  <a:pt x="18577" y="9604"/>
                  <a:pt x="18585" y="9595"/>
                </a:cubicBezTo>
                <a:cubicBezTo>
                  <a:pt x="18591" y="9564"/>
                  <a:pt x="18593" y="9529"/>
                  <a:pt x="18616" y="9524"/>
                </a:cubicBezTo>
                <a:cubicBezTo>
                  <a:pt x="18571" y="9412"/>
                  <a:pt x="18643" y="9356"/>
                  <a:pt x="18620" y="9194"/>
                </a:cubicBezTo>
                <a:cubicBezTo>
                  <a:pt x="18624" y="9157"/>
                  <a:pt x="18646" y="9171"/>
                  <a:pt x="18653" y="9143"/>
                </a:cubicBezTo>
                <a:cubicBezTo>
                  <a:pt x="18660" y="9068"/>
                  <a:pt x="18697" y="9004"/>
                  <a:pt x="18677" y="8921"/>
                </a:cubicBezTo>
                <a:cubicBezTo>
                  <a:pt x="18663" y="8852"/>
                  <a:pt x="18634" y="8802"/>
                  <a:pt x="18650" y="8722"/>
                </a:cubicBezTo>
                <a:lnTo>
                  <a:pt x="18641" y="8728"/>
                </a:lnTo>
                <a:cubicBezTo>
                  <a:pt x="18636" y="8719"/>
                  <a:pt x="18632" y="8714"/>
                  <a:pt x="18628" y="8713"/>
                </a:cubicBezTo>
                <a:close/>
                <a:moveTo>
                  <a:pt x="10682" y="8742"/>
                </a:moveTo>
                <a:cubicBezTo>
                  <a:pt x="10670" y="8763"/>
                  <a:pt x="10653" y="8795"/>
                  <a:pt x="10636" y="8800"/>
                </a:cubicBezTo>
                <a:cubicBezTo>
                  <a:pt x="10636" y="8800"/>
                  <a:pt x="10622" y="8787"/>
                  <a:pt x="10622" y="8787"/>
                </a:cubicBezTo>
                <a:cubicBezTo>
                  <a:pt x="10612" y="8822"/>
                  <a:pt x="10633" y="8846"/>
                  <a:pt x="10636" y="8877"/>
                </a:cubicBezTo>
                <a:cubicBezTo>
                  <a:pt x="10642" y="8897"/>
                  <a:pt x="10628" y="8920"/>
                  <a:pt x="10638" y="8932"/>
                </a:cubicBezTo>
                <a:cubicBezTo>
                  <a:pt x="10640" y="8937"/>
                  <a:pt x="10643" y="8952"/>
                  <a:pt x="10641" y="8958"/>
                </a:cubicBezTo>
                <a:lnTo>
                  <a:pt x="10637" y="8958"/>
                </a:lnTo>
                <a:cubicBezTo>
                  <a:pt x="10632" y="8997"/>
                  <a:pt x="10631" y="9045"/>
                  <a:pt x="10650" y="9074"/>
                </a:cubicBezTo>
                <a:lnTo>
                  <a:pt x="10660" y="9075"/>
                </a:lnTo>
                <a:cubicBezTo>
                  <a:pt x="10666" y="9066"/>
                  <a:pt x="10671" y="9044"/>
                  <a:pt x="10672" y="9031"/>
                </a:cubicBezTo>
                <a:cubicBezTo>
                  <a:pt x="10681" y="9038"/>
                  <a:pt x="10695" y="9046"/>
                  <a:pt x="10704" y="9034"/>
                </a:cubicBezTo>
                <a:cubicBezTo>
                  <a:pt x="10715" y="8989"/>
                  <a:pt x="10712" y="8927"/>
                  <a:pt x="10709" y="8879"/>
                </a:cubicBezTo>
                <a:cubicBezTo>
                  <a:pt x="10722" y="8851"/>
                  <a:pt x="10714" y="8816"/>
                  <a:pt x="10705" y="8787"/>
                </a:cubicBezTo>
                <a:lnTo>
                  <a:pt x="10707" y="8774"/>
                </a:lnTo>
                <a:cubicBezTo>
                  <a:pt x="10699" y="8763"/>
                  <a:pt x="10693" y="8740"/>
                  <a:pt x="10682" y="8742"/>
                </a:cubicBezTo>
                <a:close/>
                <a:moveTo>
                  <a:pt x="5779" y="8772"/>
                </a:moveTo>
                <a:cubicBezTo>
                  <a:pt x="5771" y="8777"/>
                  <a:pt x="5761" y="8791"/>
                  <a:pt x="5753" y="8796"/>
                </a:cubicBezTo>
                <a:cubicBezTo>
                  <a:pt x="5740" y="8805"/>
                  <a:pt x="5703" y="8791"/>
                  <a:pt x="5695" y="8817"/>
                </a:cubicBezTo>
                <a:cubicBezTo>
                  <a:pt x="5684" y="8813"/>
                  <a:pt x="5674" y="8836"/>
                  <a:pt x="5674" y="8856"/>
                </a:cubicBezTo>
                <a:cubicBezTo>
                  <a:pt x="5677" y="8851"/>
                  <a:pt x="5682" y="8846"/>
                  <a:pt x="5687" y="8846"/>
                </a:cubicBezTo>
                <a:cubicBezTo>
                  <a:pt x="5686" y="8848"/>
                  <a:pt x="5682" y="8855"/>
                  <a:pt x="5680" y="8857"/>
                </a:cubicBezTo>
                <a:cubicBezTo>
                  <a:pt x="5713" y="8849"/>
                  <a:pt x="5772" y="8813"/>
                  <a:pt x="5801" y="8786"/>
                </a:cubicBezTo>
                <a:cubicBezTo>
                  <a:pt x="5785" y="8787"/>
                  <a:pt x="5775" y="8795"/>
                  <a:pt x="5760" y="8805"/>
                </a:cubicBezTo>
                <a:cubicBezTo>
                  <a:pt x="5763" y="8799"/>
                  <a:pt x="5775" y="8777"/>
                  <a:pt x="5779" y="8772"/>
                </a:cubicBezTo>
                <a:close/>
                <a:moveTo>
                  <a:pt x="5604" y="8947"/>
                </a:moveTo>
                <a:cubicBezTo>
                  <a:pt x="5599" y="8965"/>
                  <a:pt x="5586" y="8975"/>
                  <a:pt x="5579" y="8989"/>
                </a:cubicBezTo>
                <a:cubicBezTo>
                  <a:pt x="5583" y="8975"/>
                  <a:pt x="5590" y="8961"/>
                  <a:pt x="5604" y="8947"/>
                </a:cubicBezTo>
                <a:close/>
                <a:moveTo>
                  <a:pt x="10319" y="8951"/>
                </a:moveTo>
                <a:cubicBezTo>
                  <a:pt x="10303" y="8956"/>
                  <a:pt x="10283" y="8976"/>
                  <a:pt x="10272" y="9000"/>
                </a:cubicBezTo>
                <a:lnTo>
                  <a:pt x="10278" y="9020"/>
                </a:lnTo>
                <a:lnTo>
                  <a:pt x="10285" y="9011"/>
                </a:lnTo>
                <a:cubicBezTo>
                  <a:pt x="10310" y="9052"/>
                  <a:pt x="10323" y="9048"/>
                  <a:pt x="10335" y="8989"/>
                </a:cubicBezTo>
                <a:lnTo>
                  <a:pt x="10332" y="8978"/>
                </a:lnTo>
                <a:lnTo>
                  <a:pt x="10327" y="8978"/>
                </a:lnTo>
                <a:lnTo>
                  <a:pt x="10321" y="8979"/>
                </a:lnTo>
                <a:lnTo>
                  <a:pt x="10317" y="8975"/>
                </a:lnTo>
                <a:cubicBezTo>
                  <a:pt x="10317" y="8972"/>
                  <a:pt x="10319" y="8954"/>
                  <a:pt x="10319" y="8951"/>
                </a:cubicBezTo>
                <a:close/>
                <a:moveTo>
                  <a:pt x="11535" y="9071"/>
                </a:moveTo>
                <a:cubicBezTo>
                  <a:pt x="11528" y="9072"/>
                  <a:pt x="11521" y="9080"/>
                  <a:pt x="11513" y="9091"/>
                </a:cubicBezTo>
                <a:cubicBezTo>
                  <a:pt x="11549" y="9090"/>
                  <a:pt x="11550" y="9159"/>
                  <a:pt x="11584" y="9164"/>
                </a:cubicBezTo>
                <a:cubicBezTo>
                  <a:pt x="11593" y="9182"/>
                  <a:pt x="11597" y="9219"/>
                  <a:pt x="11614" y="9210"/>
                </a:cubicBezTo>
                <a:lnTo>
                  <a:pt x="11616" y="9204"/>
                </a:lnTo>
                <a:lnTo>
                  <a:pt x="11612" y="9195"/>
                </a:lnTo>
                <a:cubicBezTo>
                  <a:pt x="11573" y="9168"/>
                  <a:pt x="11624" y="9133"/>
                  <a:pt x="11552" y="9097"/>
                </a:cubicBezTo>
                <a:cubicBezTo>
                  <a:pt x="11547" y="9076"/>
                  <a:pt x="11541" y="9070"/>
                  <a:pt x="11535" y="9071"/>
                </a:cubicBezTo>
                <a:close/>
                <a:moveTo>
                  <a:pt x="11075" y="9191"/>
                </a:moveTo>
                <a:cubicBezTo>
                  <a:pt x="11028" y="9191"/>
                  <a:pt x="10976" y="9262"/>
                  <a:pt x="10932" y="9205"/>
                </a:cubicBezTo>
                <a:cubicBezTo>
                  <a:pt x="10921" y="9206"/>
                  <a:pt x="10906" y="9235"/>
                  <a:pt x="10900" y="9203"/>
                </a:cubicBezTo>
                <a:cubicBezTo>
                  <a:pt x="10879" y="9238"/>
                  <a:pt x="10876" y="9288"/>
                  <a:pt x="10911" y="9287"/>
                </a:cubicBezTo>
                <a:cubicBezTo>
                  <a:pt x="10932" y="9303"/>
                  <a:pt x="10960" y="9356"/>
                  <a:pt x="10984" y="9353"/>
                </a:cubicBezTo>
                <a:cubicBezTo>
                  <a:pt x="11005" y="9375"/>
                  <a:pt x="11014" y="9418"/>
                  <a:pt x="11043" y="9409"/>
                </a:cubicBezTo>
                <a:cubicBezTo>
                  <a:pt x="11043" y="9390"/>
                  <a:pt x="11051" y="9371"/>
                  <a:pt x="11053" y="9354"/>
                </a:cubicBezTo>
                <a:lnTo>
                  <a:pt x="11047" y="9337"/>
                </a:lnTo>
                <a:lnTo>
                  <a:pt x="11050" y="9332"/>
                </a:lnTo>
                <a:lnTo>
                  <a:pt x="11043" y="9302"/>
                </a:lnTo>
                <a:cubicBezTo>
                  <a:pt x="11045" y="9279"/>
                  <a:pt x="11055" y="9238"/>
                  <a:pt x="11063" y="9219"/>
                </a:cubicBezTo>
                <a:cubicBezTo>
                  <a:pt x="11063" y="9219"/>
                  <a:pt x="11075" y="9191"/>
                  <a:pt x="11075" y="9191"/>
                </a:cubicBezTo>
                <a:close/>
                <a:moveTo>
                  <a:pt x="5481" y="9207"/>
                </a:moveTo>
                <a:cubicBezTo>
                  <a:pt x="5494" y="9212"/>
                  <a:pt x="5501" y="9248"/>
                  <a:pt x="5512" y="9265"/>
                </a:cubicBezTo>
                <a:cubicBezTo>
                  <a:pt x="5500" y="9246"/>
                  <a:pt x="5489" y="9223"/>
                  <a:pt x="5481" y="9207"/>
                </a:cubicBezTo>
                <a:close/>
                <a:moveTo>
                  <a:pt x="11557" y="9550"/>
                </a:moveTo>
                <a:cubicBezTo>
                  <a:pt x="11557" y="9554"/>
                  <a:pt x="11556" y="9561"/>
                  <a:pt x="11555" y="9565"/>
                </a:cubicBezTo>
                <a:lnTo>
                  <a:pt x="11553" y="9567"/>
                </a:lnTo>
                <a:lnTo>
                  <a:pt x="11549" y="9562"/>
                </a:lnTo>
                <a:cubicBezTo>
                  <a:pt x="11543" y="9572"/>
                  <a:pt x="11547" y="9590"/>
                  <a:pt x="11549" y="9602"/>
                </a:cubicBezTo>
                <a:cubicBezTo>
                  <a:pt x="11572" y="9623"/>
                  <a:pt x="11606" y="9596"/>
                  <a:pt x="11619" y="9647"/>
                </a:cubicBezTo>
                <a:cubicBezTo>
                  <a:pt x="11628" y="9656"/>
                  <a:pt x="11668" y="9639"/>
                  <a:pt x="11677" y="9637"/>
                </a:cubicBezTo>
                <a:cubicBezTo>
                  <a:pt x="11697" y="9641"/>
                  <a:pt x="11713" y="9643"/>
                  <a:pt x="11713" y="9597"/>
                </a:cubicBezTo>
                <a:cubicBezTo>
                  <a:pt x="11707" y="9603"/>
                  <a:pt x="11693" y="9616"/>
                  <a:pt x="11687" y="9620"/>
                </a:cubicBezTo>
                <a:lnTo>
                  <a:pt x="11681" y="9623"/>
                </a:lnTo>
                <a:lnTo>
                  <a:pt x="11678" y="9616"/>
                </a:lnTo>
                <a:cubicBezTo>
                  <a:pt x="11678" y="9609"/>
                  <a:pt x="11681" y="9601"/>
                  <a:pt x="11679" y="9595"/>
                </a:cubicBezTo>
                <a:cubicBezTo>
                  <a:pt x="11651" y="9597"/>
                  <a:pt x="11619" y="9577"/>
                  <a:pt x="11591" y="9588"/>
                </a:cubicBezTo>
                <a:lnTo>
                  <a:pt x="11588" y="9575"/>
                </a:lnTo>
                <a:cubicBezTo>
                  <a:pt x="11585" y="9575"/>
                  <a:pt x="11582" y="9573"/>
                  <a:pt x="11580" y="9571"/>
                </a:cubicBezTo>
                <a:lnTo>
                  <a:pt x="11585" y="9566"/>
                </a:lnTo>
                <a:lnTo>
                  <a:pt x="11580" y="9560"/>
                </a:lnTo>
                <a:cubicBezTo>
                  <a:pt x="11576" y="9563"/>
                  <a:pt x="11568" y="9565"/>
                  <a:pt x="11564" y="9565"/>
                </a:cubicBezTo>
                <a:cubicBezTo>
                  <a:pt x="11564" y="9565"/>
                  <a:pt x="11557" y="9550"/>
                  <a:pt x="11557" y="9550"/>
                </a:cubicBezTo>
                <a:close/>
                <a:moveTo>
                  <a:pt x="12211" y="9550"/>
                </a:moveTo>
                <a:cubicBezTo>
                  <a:pt x="12203" y="9552"/>
                  <a:pt x="12173" y="9579"/>
                  <a:pt x="12165" y="9585"/>
                </a:cubicBezTo>
                <a:cubicBezTo>
                  <a:pt x="12150" y="9595"/>
                  <a:pt x="12130" y="9595"/>
                  <a:pt x="12114" y="9587"/>
                </a:cubicBezTo>
                <a:cubicBezTo>
                  <a:pt x="12115" y="9617"/>
                  <a:pt x="12088" y="9628"/>
                  <a:pt x="12075" y="9628"/>
                </a:cubicBezTo>
                <a:cubicBezTo>
                  <a:pt x="12075" y="9676"/>
                  <a:pt x="12096" y="9691"/>
                  <a:pt x="12119" y="9695"/>
                </a:cubicBezTo>
                <a:cubicBezTo>
                  <a:pt x="12123" y="9676"/>
                  <a:pt x="12138" y="9679"/>
                  <a:pt x="12146" y="9671"/>
                </a:cubicBezTo>
                <a:cubicBezTo>
                  <a:pt x="12155" y="9650"/>
                  <a:pt x="12166" y="9638"/>
                  <a:pt x="12181" y="9642"/>
                </a:cubicBezTo>
                <a:cubicBezTo>
                  <a:pt x="12160" y="9592"/>
                  <a:pt x="12195" y="9576"/>
                  <a:pt x="12211" y="9550"/>
                </a:cubicBezTo>
                <a:close/>
                <a:moveTo>
                  <a:pt x="18219" y="9729"/>
                </a:moveTo>
                <a:cubicBezTo>
                  <a:pt x="18210" y="9730"/>
                  <a:pt x="18200" y="9747"/>
                  <a:pt x="18191" y="9744"/>
                </a:cubicBezTo>
                <a:lnTo>
                  <a:pt x="18194" y="9763"/>
                </a:lnTo>
                <a:lnTo>
                  <a:pt x="18190" y="9774"/>
                </a:lnTo>
                <a:cubicBezTo>
                  <a:pt x="18179" y="9783"/>
                  <a:pt x="18163" y="9788"/>
                  <a:pt x="18153" y="9773"/>
                </a:cubicBezTo>
                <a:lnTo>
                  <a:pt x="18153" y="9769"/>
                </a:lnTo>
                <a:lnTo>
                  <a:pt x="18152" y="9768"/>
                </a:lnTo>
                <a:cubicBezTo>
                  <a:pt x="18143" y="9773"/>
                  <a:pt x="18137" y="9797"/>
                  <a:pt x="18134" y="9812"/>
                </a:cubicBezTo>
                <a:cubicBezTo>
                  <a:pt x="18128" y="9838"/>
                  <a:pt x="18108" y="9850"/>
                  <a:pt x="18097" y="9868"/>
                </a:cubicBezTo>
                <a:cubicBezTo>
                  <a:pt x="18103" y="9866"/>
                  <a:pt x="18112" y="9856"/>
                  <a:pt x="18119" y="9856"/>
                </a:cubicBezTo>
                <a:cubicBezTo>
                  <a:pt x="18117" y="9867"/>
                  <a:pt x="18123" y="9875"/>
                  <a:pt x="18125" y="9885"/>
                </a:cubicBezTo>
                <a:cubicBezTo>
                  <a:pt x="18122" y="9897"/>
                  <a:pt x="18123" y="9912"/>
                  <a:pt x="18124" y="9925"/>
                </a:cubicBezTo>
                <a:cubicBezTo>
                  <a:pt x="18128" y="9924"/>
                  <a:pt x="18134" y="9927"/>
                  <a:pt x="18137" y="9927"/>
                </a:cubicBezTo>
                <a:cubicBezTo>
                  <a:pt x="18136" y="9931"/>
                  <a:pt x="18135" y="9940"/>
                  <a:pt x="18133" y="9945"/>
                </a:cubicBezTo>
                <a:cubicBezTo>
                  <a:pt x="18174" y="9936"/>
                  <a:pt x="18176" y="9770"/>
                  <a:pt x="18226" y="9880"/>
                </a:cubicBezTo>
                <a:cubicBezTo>
                  <a:pt x="18229" y="9847"/>
                  <a:pt x="18243" y="9817"/>
                  <a:pt x="18259" y="9802"/>
                </a:cubicBezTo>
                <a:cubicBezTo>
                  <a:pt x="18258" y="9800"/>
                  <a:pt x="18257" y="9796"/>
                  <a:pt x="18256" y="9793"/>
                </a:cubicBezTo>
                <a:cubicBezTo>
                  <a:pt x="18254" y="9779"/>
                  <a:pt x="18253" y="9762"/>
                  <a:pt x="18254" y="9747"/>
                </a:cubicBezTo>
                <a:cubicBezTo>
                  <a:pt x="18241" y="9752"/>
                  <a:pt x="18230" y="9732"/>
                  <a:pt x="18219" y="9729"/>
                </a:cubicBezTo>
                <a:close/>
                <a:moveTo>
                  <a:pt x="18016" y="9789"/>
                </a:moveTo>
                <a:cubicBezTo>
                  <a:pt x="18008" y="9787"/>
                  <a:pt x="17999" y="9797"/>
                  <a:pt x="17990" y="9820"/>
                </a:cubicBezTo>
                <a:cubicBezTo>
                  <a:pt x="17980" y="9833"/>
                  <a:pt x="17960" y="9840"/>
                  <a:pt x="17961" y="9868"/>
                </a:cubicBezTo>
                <a:lnTo>
                  <a:pt x="17954" y="9862"/>
                </a:lnTo>
                <a:lnTo>
                  <a:pt x="17949" y="9864"/>
                </a:lnTo>
                <a:cubicBezTo>
                  <a:pt x="17942" y="9893"/>
                  <a:pt x="17967" y="9905"/>
                  <a:pt x="17970" y="9931"/>
                </a:cubicBezTo>
                <a:lnTo>
                  <a:pt x="17964" y="9929"/>
                </a:lnTo>
                <a:cubicBezTo>
                  <a:pt x="17959" y="9922"/>
                  <a:pt x="17956" y="9910"/>
                  <a:pt x="17951" y="9903"/>
                </a:cubicBezTo>
                <a:cubicBezTo>
                  <a:pt x="17950" y="9920"/>
                  <a:pt x="17956" y="9936"/>
                  <a:pt x="17959" y="9950"/>
                </a:cubicBezTo>
                <a:lnTo>
                  <a:pt x="17956" y="9967"/>
                </a:lnTo>
                <a:cubicBezTo>
                  <a:pt x="17966" y="9950"/>
                  <a:pt x="17974" y="9932"/>
                  <a:pt x="17985" y="9953"/>
                </a:cubicBezTo>
                <a:lnTo>
                  <a:pt x="17992" y="9947"/>
                </a:lnTo>
                <a:lnTo>
                  <a:pt x="17991" y="9941"/>
                </a:lnTo>
                <a:cubicBezTo>
                  <a:pt x="17982" y="9931"/>
                  <a:pt x="17978" y="9908"/>
                  <a:pt x="17981" y="9890"/>
                </a:cubicBezTo>
                <a:lnTo>
                  <a:pt x="17985" y="9888"/>
                </a:lnTo>
                <a:cubicBezTo>
                  <a:pt x="17997" y="9899"/>
                  <a:pt x="18006" y="9933"/>
                  <a:pt x="18000" y="9956"/>
                </a:cubicBezTo>
                <a:cubicBezTo>
                  <a:pt x="18003" y="9957"/>
                  <a:pt x="18007" y="9960"/>
                  <a:pt x="18009" y="9961"/>
                </a:cubicBezTo>
                <a:cubicBezTo>
                  <a:pt x="17989" y="10024"/>
                  <a:pt x="17977" y="10031"/>
                  <a:pt x="17988" y="10108"/>
                </a:cubicBezTo>
                <a:lnTo>
                  <a:pt x="17979" y="10117"/>
                </a:lnTo>
                <a:cubicBezTo>
                  <a:pt x="17984" y="10134"/>
                  <a:pt x="17997" y="10150"/>
                  <a:pt x="18008" y="10141"/>
                </a:cubicBezTo>
                <a:cubicBezTo>
                  <a:pt x="18007" y="10126"/>
                  <a:pt x="18002" y="10105"/>
                  <a:pt x="18003" y="10089"/>
                </a:cubicBezTo>
                <a:lnTo>
                  <a:pt x="18011" y="10077"/>
                </a:lnTo>
                <a:lnTo>
                  <a:pt x="18017" y="10078"/>
                </a:lnTo>
                <a:cubicBezTo>
                  <a:pt x="18011" y="10106"/>
                  <a:pt x="18019" y="10140"/>
                  <a:pt x="18012" y="10167"/>
                </a:cubicBezTo>
                <a:cubicBezTo>
                  <a:pt x="18020" y="10157"/>
                  <a:pt x="18043" y="10142"/>
                  <a:pt x="18033" y="10120"/>
                </a:cubicBezTo>
                <a:lnTo>
                  <a:pt x="18034" y="10115"/>
                </a:lnTo>
                <a:lnTo>
                  <a:pt x="18037" y="10113"/>
                </a:lnTo>
                <a:cubicBezTo>
                  <a:pt x="18041" y="10117"/>
                  <a:pt x="18045" y="10115"/>
                  <a:pt x="18049" y="10113"/>
                </a:cubicBezTo>
                <a:cubicBezTo>
                  <a:pt x="18066" y="10077"/>
                  <a:pt x="18058" y="10013"/>
                  <a:pt x="18073" y="9972"/>
                </a:cubicBezTo>
                <a:cubicBezTo>
                  <a:pt x="18080" y="9951"/>
                  <a:pt x="18098" y="9930"/>
                  <a:pt x="18085" y="9904"/>
                </a:cubicBezTo>
                <a:lnTo>
                  <a:pt x="18083" y="9891"/>
                </a:lnTo>
                <a:lnTo>
                  <a:pt x="18085" y="9876"/>
                </a:lnTo>
                <a:cubicBezTo>
                  <a:pt x="18079" y="9877"/>
                  <a:pt x="18068" y="9877"/>
                  <a:pt x="18063" y="9874"/>
                </a:cubicBezTo>
                <a:cubicBezTo>
                  <a:pt x="18067" y="9863"/>
                  <a:pt x="18074" y="9846"/>
                  <a:pt x="18073" y="9832"/>
                </a:cubicBezTo>
                <a:lnTo>
                  <a:pt x="18070" y="9824"/>
                </a:lnTo>
                <a:cubicBezTo>
                  <a:pt x="18059" y="9827"/>
                  <a:pt x="18053" y="9836"/>
                  <a:pt x="18042" y="9827"/>
                </a:cubicBezTo>
                <a:cubicBezTo>
                  <a:pt x="18034" y="9805"/>
                  <a:pt x="18025" y="9791"/>
                  <a:pt x="18016" y="9789"/>
                </a:cubicBezTo>
                <a:close/>
                <a:moveTo>
                  <a:pt x="17435" y="10059"/>
                </a:moveTo>
                <a:cubicBezTo>
                  <a:pt x="17442" y="10083"/>
                  <a:pt x="17459" y="10105"/>
                  <a:pt x="17474" y="10099"/>
                </a:cubicBezTo>
                <a:cubicBezTo>
                  <a:pt x="17467" y="10084"/>
                  <a:pt x="17454" y="10070"/>
                  <a:pt x="17444" y="10063"/>
                </a:cubicBezTo>
                <a:lnTo>
                  <a:pt x="17435" y="10059"/>
                </a:lnTo>
                <a:close/>
                <a:moveTo>
                  <a:pt x="12060" y="10094"/>
                </a:moveTo>
                <a:cubicBezTo>
                  <a:pt x="12064" y="10101"/>
                  <a:pt x="12070" y="10111"/>
                  <a:pt x="12075" y="10112"/>
                </a:cubicBezTo>
                <a:cubicBezTo>
                  <a:pt x="12071" y="10101"/>
                  <a:pt x="12066" y="10097"/>
                  <a:pt x="12060" y="10094"/>
                </a:cubicBezTo>
                <a:close/>
                <a:moveTo>
                  <a:pt x="5257" y="10460"/>
                </a:moveTo>
                <a:cubicBezTo>
                  <a:pt x="5264" y="10472"/>
                  <a:pt x="5263" y="10492"/>
                  <a:pt x="5265" y="10508"/>
                </a:cubicBezTo>
                <a:cubicBezTo>
                  <a:pt x="5263" y="10492"/>
                  <a:pt x="5258" y="10476"/>
                  <a:pt x="5257" y="10460"/>
                </a:cubicBezTo>
                <a:close/>
                <a:moveTo>
                  <a:pt x="5277" y="10478"/>
                </a:moveTo>
                <a:cubicBezTo>
                  <a:pt x="5277" y="10479"/>
                  <a:pt x="5277" y="10479"/>
                  <a:pt x="5277" y="10480"/>
                </a:cubicBezTo>
                <a:cubicBezTo>
                  <a:pt x="5277" y="10481"/>
                  <a:pt x="5277" y="10482"/>
                  <a:pt x="5277" y="10483"/>
                </a:cubicBezTo>
                <a:cubicBezTo>
                  <a:pt x="5277" y="10508"/>
                  <a:pt x="5277" y="10537"/>
                  <a:pt x="5286" y="10557"/>
                </a:cubicBezTo>
                <a:cubicBezTo>
                  <a:pt x="5285" y="10531"/>
                  <a:pt x="5282" y="10504"/>
                  <a:pt x="5277" y="10478"/>
                </a:cubicBezTo>
                <a:close/>
                <a:moveTo>
                  <a:pt x="5423" y="10927"/>
                </a:moveTo>
                <a:cubicBezTo>
                  <a:pt x="5427" y="10942"/>
                  <a:pt x="5423" y="10963"/>
                  <a:pt x="5419" y="10977"/>
                </a:cubicBezTo>
                <a:cubicBezTo>
                  <a:pt x="5419" y="10987"/>
                  <a:pt x="5422" y="11000"/>
                  <a:pt x="5416" y="11006"/>
                </a:cubicBezTo>
                <a:cubicBezTo>
                  <a:pt x="5415" y="11003"/>
                  <a:pt x="5412" y="11002"/>
                  <a:pt x="5409" y="11001"/>
                </a:cubicBezTo>
                <a:cubicBezTo>
                  <a:pt x="5412" y="11011"/>
                  <a:pt x="5418" y="11022"/>
                  <a:pt x="5425" y="11021"/>
                </a:cubicBezTo>
                <a:lnTo>
                  <a:pt x="5427" y="11019"/>
                </a:lnTo>
                <a:cubicBezTo>
                  <a:pt x="5428" y="11028"/>
                  <a:pt x="5430" y="11038"/>
                  <a:pt x="5433" y="11046"/>
                </a:cubicBezTo>
                <a:cubicBezTo>
                  <a:pt x="5465" y="11024"/>
                  <a:pt x="5448" y="10944"/>
                  <a:pt x="5423" y="10927"/>
                </a:cubicBezTo>
                <a:close/>
                <a:moveTo>
                  <a:pt x="17461" y="10929"/>
                </a:moveTo>
                <a:cubicBezTo>
                  <a:pt x="17418" y="10901"/>
                  <a:pt x="17361" y="11151"/>
                  <a:pt x="17370" y="11212"/>
                </a:cubicBezTo>
                <a:lnTo>
                  <a:pt x="17381" y="11276"/>
                </a:lnTo>
                <a:cubicBezTo>
                  <a:pt x="17381" y="11276"/>
                  <a:pt x="17395" y="11299"/>
                  <a:pt x="17395" y="11299"/>
                </a:cubicBezTo>
                <a:cubicBezTo>
                  <a:pt x="17402" y="11313"/>
                  <a:pt x="17401" y="11335"/>
                  <a:pt x="17406" y="11350"/>
                </a:cubicBezTo>
                <a:lnTo>
                  <a:pt x="17412" y="11356"/>
                </a:lnTo>
                <a:cubicBezTo>
                  <a:pt x="17429" y="11224"/>
                  <a:pt x="17466" y="11095"/>
                  <a:pt x="17478" y="10960"/>
                </a:cubicBezTo>
                <a:cubicBezTo>
                  <a:pt x="17472" y="10943"/>
                  <a:pt x="17467" y="10933"/>
                  <a:pt x="17461" y="10929"/>
                </a:cubicBezTo>
                <a:close/>
                <a:moveTo>
                  <a:pt x="5445" y="11050"/>
                </a:moveTo>
                <a:cubicBezTo>
                  <a:pt x="5439" y="11043"/>
                  <a:pt x="5430" y="11047"/>
                  <a:pt x="5426" y="11055"/>
                </a:cubicBezTo>
                <a:lnTo>
                  <a:pt x="5441" y="11113"/>
                </a:lnTo>
                <a:lnTo>
                  <a:pt x="5444" y="11116"/>
                </a:lnTo>
                <a:lnTo>
                  <a:pt x="5450" y="11116"/>
                </a:lnTo>
                <a:lnTo>
                  <a:pt x="5454" y="11101"/>
                </a:lnTo>
                <a:cubicBezTo>
                  <a:pt x="5454" y="11086"/>
                  <a:pt x="5453" y="11066"/>
                  <a:pt x="5448" y="11053"/>
                </a:cubicBezTo>
                <a:cubicBezTo>
                  <a:pt x="5448" y="11055"/>
                  <a:pt x="5445" y="11064"/>
                  <a:pt x="5444" y="11066"/>
                </a:cubicBezTo>
                <a:lnTo>
                  <a:pt x="5440" y="11060"/>
                </a:lnTo>
                <a:lnTo>
                  <a:pt x="5445" y="11050"/>
                </a:lnTo>
                <a:close/>
                <a:moveTo>
                  <a:pt x="5230" y="11196"/>
                </a:moveTo>
                <a:cubicBezTo>
                  <a:pt x="5189" y="11194"/>
                  <a:pt x="5025" y="11218"/>
                  <a:pt x="5044" y="11338"/>
                </a:cubicBezTo>
                <a:lnTo>
                  <a:pt x="5042" y="11341"/>
                </a:lnTo>
                <a:cubicBezTo>
                  <a:pt x="5032" y="11338"/>
                  <a:pt x="5019" y="11354"/>
                  <a:pt x="5012" y="11364"/>
                </a:cubicBezTo>
                <a:lnTo>
                  <a:pt x="5016" y="11368"/>
                </a:lnTo>
                <a:cubicBezTo>
                  <a:pt x="5019" y="11365"/>
                  <a:pt x="5031" y="11353"/>
                  <a:pt x="5035" y="11357"/>
                </a:cubicBezTo>
                <a:lnTo>
                  <a:pt x="5034" y="11375"/>
                </a:lnTo>
                <a:cubicBezTo>
                  <a:pt x="5044" y="11368"/>
                  <a:pt x="5055" y="11357"/>
                  <a:pt x="5065" y="11349"/>
                </a:cubicBezTo>
                <a:cubicBezTo>
                  <a:pt x="5065" y="11319"/>
                  <a:pt x="5082" y="11320"/>
                  <a:pt x="5094" y="11320"/>
                </a:cubicBezTo>
                <a:cubicBezTo>
                  <a:pt x="5120" y="11311"/>
                  <a:pt x="5132" y="11242"/>
                  <a:pt x="5164" y="11255"/>
                </a:cubicBezTo>
                <a:cubicBezTo>
                  <a:pt x="5189" y="11251"/>
                  <a:pt x="5230" y="11277"/>
                  <a:pt x="5181" y="11297"/>
                </a:cubicBezTo>
                <a:cubicBezTo>
                  <a:pt x="5190" y="11323"/>
                  <a:pt x="5212" y="11318"/>
                  <a:pt x="5227" y="11330"/>
                </a:cubicBezTo>
                <a:lnTo>
                  <a:pt x="5232" y="11327"/>
                </a:lnTo>
                <a:lnTo>
                  <a:pt x="5234" y="11311"/>
                </a:lnTo>
                <a:cubicBezTo>
                  <a:pt x="5241" y="11332"/>
                  <a:pt x="5256" y="11345"/>
                  <a:pt x="5269" y="11343"/>
                </a:cubicBezTo>
                <a:lnTo>
                  <a:pt x="5276" y="11330"/>
                </a:lnTo>
                <a:cubicBezTo>
                  <a:pt x="5302" y="11382"/>
                  <a:pt x="5341" y="11411"/>
                  <a:pt x="5379" y="11398"/>
                </a:cubicBezTo>
                <a:cubicBezTo>
                  <a:pt x="5401" y="11416"/>
                  <a:pt x="5390" y="11480"/>
                  <a:pt x="5414" y="11498"/>
                </a:cubicBezTo>
                <a:cubicBezTo>
                  <a:pt x="5428" y="11516"/>
                  <a:pt x="5447" y="11512"/>
                  <a:pt x="5463" y="11514"/>
                </a:cubicBezTo>
                <a:cubicBezTo>
                  <a:pt x="5505" y="11539"/>
                  <a:pt x="5454" y="11590"/>
                  <a:pt x="5443" y="11620"/>
                </a:cubicBezTo>
                <a:lnTo>
                  <a:pt x="5528" y="11604"/>
                </a:lnTo>
                <a:cubicBezTo>
                  <a:pt x="5547" y="11607"/>
                  <a:pt x="5582" y="11629"/>
                  <a:pt x="5598" y="11601"/>
                </a:cubicBezTo>
                <a:cubicBezTo>
                  <a:pt x="5598" y="11604"/>
                  <a:pt x="5600" y="11611"/>
                  <a:pt x="5600" y="11615"/>
                </a:cubicBezTo>
                <a:cubicBezTo>
                  <a:pt x="5615" y="11600"/>
                  <a:pt x="5636" y="11596"/>
                  <a:pt x="5653" y="11590"/>
                </a:cubicBezTo>
                <a:lnTo>
                  <a:pt x="5659" y="11575"/>
                </a:lnTo>
                <a:lnTo>
                  <a:pt x="5655" y="11566"/>
                </a:lnTo>
                <a:cubicBezTo>
                  <a:pt x="5639" y="11560"/>
                  <a:pt x="5622" y="11531"/>
                  <a:pt x="5608" y="11517"/>
                </a:cubicBezTo>
                <a:cubicBezTo>
                  <a:pt x="5596" y="11507"/>
                  <a:pt x="5575" y="11516"/>
                  <a:pt x="5563" y="11511"/>
                </a:cubicBezTo>
                <a:lnTo>
                  <a:pt x="5561" y="11504"/>
                </a:lnTo>
                <a:cubicBezTo>
                  <a:pt x="5562" y="11497"/>
                  <a:pt x="5567" y="11495"/>
                  <a:pt x="5571" y="11495"/>
                </a:cubicBezTo>
                <a:lnTo>
                  <a:pt x="5568" y="11486"/>
                </a:lnTo>
                <a:cubicBezTo>
                  <a:pt x="5569" y="11483"/>
                  <a:pt x="5569" y="11476"/>
                  <a:pt x="5569" y="11472"/>
                </a:cubicBezTo>
                <a:cubicBezTo>
                  <a:pt x="5556" y="11444"/>
                  <a:pt x="5518" y="11453"/>
                  <a:pt x="5500" y="11428"/>
                </a:cubicBezTo>
                <a:lnTo>
                  <a:pt x="5494" y="11432"/>
                </a:lnTo>
                <a:cubicBezTo>
                  <a:pt x="5497" y="11418"/>
                  <a:pt x="5485" y="11407"/>
                  <a:pt x="5480" y="11399"/>
                </a:cubicBezTo>
                <a:lnTo>
                  <a:pt x="5476" y="11410"/>
                </a:lnTo>
                <a:lnTo>
                  <a:pt x="5472" y="11411"/>
                </a:lnTo>
                <a:cubicBezTo>
                  <a:pt x="5470" y="11408"/>
                  <a:pt x="5466" y="11400"/>
                  <a:pt x="5464" y="11396"/>
                </a:cubicBezTo>
                <a:cubicBezTo>
                  <a:pt x="5469" y="11400"/>
                  <a:pt x="5475" y="11399"/>
                  <a:pt x="5478" y="11392"/>
                </a:cubicBezTo>
                <a:cubicBezTo>
                  <a:pt x="5469" y="11386"/>
                  <a:pt x="5460" y="11364"/>
                  <a:pt x="5451" y="11360"/>
                </a:cubicBezTo>
                <a:cubicBezTo>
                  <a:pt x="5453" y="11363"/>
                  <a:pt x="5455" y="11370"/>
                  <a:pt x="5456" y="11373"/>
                </a:cubicBezTo>
                <a:cubicBezTo>
                  <a:pt x="5432" y="11372"/>
                  <a:pt x="5415" y="11320"/>
                  <a:pt x="5393" y="11307"/>
                </a:cubicBezTo>
                <a:cubicBezTo>
                  <a:pt x="5364" y="11293"/>
                  <a:pt x="5329" y="11293"/>
                  <a:pt x="5317" y="11232"/>
                </a:cubicBezTo>
                <a:cubicBezTo>
                  <a:pt x="5290" y="11227"/>
                  <a:pt x="5264" y="11202"/>
                  <a:pt x="5236" y="11207"/>
                </a:cubicBezTo>
                <a:lnTo>
                  <a:pt x="5230" y="11196"/>
                </a:lnTo>
                <a:close/>
                <a:moveTo>
                  <a:pt x="5148" y="11346"/>
                </a:moveTo>
                <a:lnTo>
                  <a:pt x="5138" y="11351"/>
                </a:lnTo>
                <a:lnTo>
                  <a:pt x="5134" y="11363"/>
                </a:lnTo>
                <a:cubicBezTo>
                  <a:pt x="5135" y="11373"/>
                  <a:pt x="5141" y="11381"/>
                  <a:pt x="5140" y="11392"/>
                </a:cubicBezTo>
                <a:lnTo>
                  <a:pt x="5138" y="11397"/>
                </a:lnTo>
                <a:cubicBezTo>
                  <a:pt x="5138" y="11397"/>
                  <a:pt x="5134" y="11397"/>
                  <a:pt x="5134" y="11397"/>
                </a:cubicBezTo>
                <a:cubicBezTo>
                  <a:pt x="5132" y="11395"/>
                  <a:pt x="5129" y="11391"/>
                  <a:pt x="5128" y="11388"/>
                </a:cubicBezTo>
                <a:lnTo>
                  <a:pt x="5134" y="11407"/>
                </a:lnTo>
                <a:cubicBezTo>
                  <a:pt x="5144" y="11414"/>
                  <a:pt x="5157" y="11405"/>
                  <a:pt x="5165" y="11395"/>
                </a:cubicBezTo>
                <a:cubicBezTo>
                  <a:pt x="5163" y="11376"/>
                  <a:pt x="5157" y="11355"/>
                  <a:pt x="5148" y="11346"/>
                </a:cubicBezTo>
                <a:close/>
                <a:moveTo>
                  <a:pt x="16795" y="11587"/>
                </a:moveTo>
                <a:lnTo>
                  <a:pt x="16793" y="11602"/>
                </a:lnTo>
                <a:cubicBezTo>
                  <a:pt x="16790" y="11598"/>
                  <a:pt x="16784" y="11595"/>
                  <a:pt x="16781" y="11591"/>
                </a:cubicBezTo>
                <a:cubicBezTo>
                  <a:pt x="16781" y="11593"/>
                  <a:pt x="16781" y="11601"/>
                  <a:pt x="16781" y="11602"/>
                </a:cubicBezTo>
                <a:cubicBezTo>
                  <a:pt x="16769" y="11585"/>
                  <a:pt x="16716" y="11602"/>
                  <a:pt x="16708" y="11629"/>
                </a:cubicBezTo>
                <a:cubicBezTo>
                  <a:pt x="16709" y="11629"/>
                  <a:pt x="16713" y="11630"/>
                  <a:pt x="16714" y="11630"/>
                </a:cubicBezTo>
                <a:cubicBezTo>
                  <a:pt x="16710" y="11638"/>
                  <a:pt x="16697" y="11655"/>
                  <a:pt x="16692" y="11661"/>
                </a:cubicBezTo>
                <a:cubicBezTo>
                  <a:pt x="16631" y="11791"/>
                  <a:pt x="16742" y="11886"/>
                  <a:pt x="16785" y="11747"/>
                </a:cubicBezTo>
                <a:cubicBezTo>
                  <a:pt x="16789" y="11731"/>
                  <a:pt x="16794" y="11692"/>
                  <a:pt x="16800" y="11676"/>
                </a:cubicBezTo>
                <a:cubicBezTo>
                  <a:pt x="16805" y="11659"/>
                  <a:pt x="16817" y="11646"/>
                  <a:pt x="16818" y="11625"/>
                </a:cubicBezTo>
                <a:cubicBezTo>
                  <a:pt x="16815" y="11607"/>
                  <a:pt x="16807" y="11582"/>
                  <a:pt x="16795" y="11587"/>
                </a:cubicBezTo>
                <a:close/>
                <a:moveTo>
                  <a:pt x="5729" y="11616"/>
                </a:moveTo>
                <a:cubicBezTo>
                  <a:pt x="5721" y="11616"/>
                  <a:pt x="5713" y="11621"/>
                  <a:pt x="5705" y="11630"/>
                </a:cubicBezTo>
                <a:lnTo>
                  <a:pt x="5708" y="11648"/>
                </a:lnTo>
                <a:cubicBezTo>
                  <a:pt x="5780" y="11675"/>
                  <a:pt x="5715" y="11703"/>
                  <a:pt x="5768" y="11775"/>
                </a:cubicBezTo>
                <a:lnTo>
                  <a:pt x="5767" y="11784"/>
                </a:lnTo>
                <a:cubicBezTo>
                  <a:pt x="5731" y="11822"/>
                  <a:pt x="5683" y="11768"/>
                  <a:pt x="5646" y="11782"/>
                </a:cubicBezTo>
                <a:cubicBezTo>
                  <a:pt x="5646" y="11782"/>
                  <a:pt x="5641" y="11794"/>
                  <a:pt x="5641" y="11794"/>
                </a:cubicBezTo>
                <a:lnTo>
                  <a:pt x="5646" y="11815"/>
                </a:lnTo>
                <a:cubicBezTo>
                  <a:pt x="5646" y="11815"/>
                  <a:pt x="5674" y="11848"/>
                  <a:pt x="5674" y="11848"/>
                </a:cubicBezTo>
                <a:lnTo>
                  <a:pt x="5678" y="11847"/>
                </a:lnTo>
                <a:cubicBezTo>
                  <a:pt x="5695" y="11804"/>
                  <a:pt x="5730" y="11838"/>
                  <a:pt x="5753" y="11834"/>
                </a:cubicBezTo>
                <a:cubicBezTo>
                  <a:pt x="5789" y="11810"/>
                  <a:pt x="5804" y="11855"/>
                  <a:pt x="5824" y="11899"/>
                </a:cubicBezTo>
                <a:cubicBezTo>
                  <a:pt x="5845" y="11872"/>
                  <a:pt x="5844" y="11780"/>
                  <a:pt x="5880" y="11822"/>
                </a:cubicBezTo>
                <a:cubicBezTo>
                  <a:pt x="5889" y="11833"/>
                  <a:pt x="5899" y="11822"/>
                  <a:pt x="5907" y="11812"/>
                </a:cubicBezTo>
                <a:cubicBezTo>
                  <a:pt x="5930" y="11796"/>
                  <a:pt x="5967" y="11798"/>
                  <a:pt x="5988" y="11826"/>
                </a:cubicBezTo>
                <a:cubicBezTo>
                  <a:pt x="6005" y="11816"/>
                  <a:pt x="6016" y="11774"/>
                  <a:pt x="5998" y="11753"/>
                </a:cubicBezTo>
                <a:cubicBezTo>
                  <a:pt x="5981" y="11723"/>
                  <a:pt x="5950" y="11736"/>
                  <a:pt x="5934" y="11708"/>
                </a:cubicBezTo>
                <a:cubicBezTo>
                  <a:pt x="5941" y="11705"/>
                  <a:pt x="5951" y="11705"/>
                  <a:pt x="5957" y="11696"/>
                </a:cubicBezTo>
                <a:cubicBezTo>
                  <a:pt x="5930" y="11679"/>
                  <a:pt x="5926" y="11719"/>
                  <a:pt x="5915" y="11651"/>
                </a:cubicBezTo>
                <a:cubicBezTo>
                  <a:pt x="5884" y="11648"/>
                  <a:pt x="5833" y="11587"/>
                  <a:pt x="5803" y="11640"/>
                </a:cubicBezTo>
                <a:cubicBezTo>
                  <a:pt x="5779" y="11642"/>
                  <a:pt x="5753" y="11613"/>
                  <a:pt x="5729" y="11616"/>
                </a:cubicBezTo>
                <a:close/>
                <a:moveTo>
                  <a:pt x="6120" y="11765"/>
                </a:moveTo>
                <a:cubicBezTo>
                  <a:pt x="6106" y="11764"/>
                  <a:pt x="6091" y="11769"/>
                  <a:pt x="6087" y="11787"/>
                </a:cubicBezTo>
                <a:cubicBezTo>
                  <a:pt x="6088" y="11795"/>
                  <a:pt x="6091" y="11821"/>
                  <a:pt x="6091" y="11829"/>
                </a:cubicBezTo>
                <a:cubicBezTo>
                  <a:pt x="6105" y="11851"/>
                  <a:pt x="6131" y="11832"/>
                  <a:pt x="6147" y="11840"/>
                </a:cubicBezTo>
                <a:cubicBezTo>
                  <a:pt x="6164" y="11846"/>
                  <a:pt x="6174" y="11818"/>
                  <a:pt x="6186" y="11804"/>
                </a:cubicBezTo>
                <a:lnTo>
                  <a:pt x="6184" y="11789"/>
                </a:lnTo>
                <a:lnTo>
                  <a:pt x="6176" y="11780"/>
                </a:lnTo>
                <a:cubicBezTo>
                  <a:pt x="6172" y="11778"/>
                  <a:pt x="6162" y="11775"/>
                  <a:pt x="6157" y="11775"/>
                </a:cubicBezTo>
                <a:lnTo>
                  <a:pt x="6159" y="11780"/>
                </a:lnTo>
                <a:cubicBezTo>
                  <a:pt x="6151" y="11774"/>
                  <a:pt x="6135" y="11766"/>
                  <a:pt x="6120" y="11765"/>
                </a:cubicBezTo>
                <a:close/>
                <a:moveTo>
                  <a:pt x="17428" y="11765"/>
                </a:moveTo>
                <a:cubicBezTo>
                  <a:pt x="17377" y="11769"/>
                  <a:pt x="17395" y="11951"/>
                  <a:pt x="17386" y="12016"/>
                </a:cubicBezTo>
                <a:cubicBezTo>
                  <a:pt x="17394" y="12095"/>
                  <a:pt x="17390" y="12097"/>
                  <a:pt x="17354" y="12057"/>
                </a:cubicBezTo>
                <a:cubicBezTo>
                  <a:pt x="17354" y="12057"/>
                  <a:pt x="17352" y="12066"/>
                  <a:pt x="17352" y="12066"/>
                </a:cubicBezTo>
                <a:cubicBezTo>
                  <a:pt x="17356" y="12074"/>
                  <a:pt x="17367" y="12255"/>
                  <a:pt x="17379" y="12239"/>
                </a:cubicBezTo>
                <a:cubicBezTo>
                  <a:pt x="17385" y="12244"/>
                  <a:pt x="17389" y="12278"/>
                  <a:pt x="17395" y="12285"/>
                </a:cubicBezTo>
                <a:lnTo>
                  <a:pt x="17400" y="12284"/>
                </a:lnTo>
                <a:cubicBezTo>
                  <a:pt x="17404" y="12272"/>
                  <a:pt x="17400" y="12243"/>
                  <a:pt x="17402" y="12229"/>
                </a:cubicBezTo>
                <a:cubicBezTo>
                  <a:pt x="17407" y="12242"/>
                  <a:pt x="17418" y="12248"/>
                  <a:pt x="17422" y="12262"/>
                </a:cubicBezTo>
                <a:cubicBezTo>
                  <a:pt x="17414" y="12315"/>
                  <a:pt x="17397" y="12288"/>
                  <a:pt x="17405" y="12362"/>
                </a:cubicBezTo>
                <a:lnTo>
                  <a:pt x="17412" y="12352"/>
                </a:lnTo>
                <a:cubicBezTo>
                  <a:pt x="17421" y="12358"/>
                  <a:pt x="17430" y="12376"/>
                  <a:pt x="17439" y="12383"/>
                </a:cubicBezTo>
                <a:lnTo>
                  <a:pt x="17448" y="12380"/>
                </a:lnTo>
                <a:cubicBezTo>
                  <a:pt x="17470" y="12305"/>
                  <a:pt x="17509" y="12388"/>
                  <a:pt x="17521" y="12433"/>
                </a:cubicBezTo>
                <a:lnTo>
                  <a:pt x="17526" y="12426"/>
                </a:lnTo>
                <a:lnTo>
                  <a:pt x="17517" y="12360"/>
                </a:lnTo>
                <a:lnTo>
                  <a:pt x="17523" y="12350"/>
                </a:lnTo>
                <a:cubicBezTo>
                  <a:pt x="17534" y="12371"/>
                  <a:pt x="17545" y="12393"/>
                  <a:pt x="17558" y="12411"/>
                </a:cubicBezTo>
                <a:cubicBezTo>
                  <a:pt x="17565" y="12445"/>
                  <a:pt x="17575" y="12476"/>
                  <a:pt x="17599" y="12473"/>
                </a:cubicBezTo>
                <a:cubicBezTo>
                  <a:pt x="17599" y="12473"/>
                  <a:pt x="17600" y="12471"/>
                  <a:pt x="17601" y="12471"/>
                </a:cubicBezTo>
                <a:cubicBezTo>
                  <a:pt x="17604" y="12480"/>
                  <a:pt x="17600" y="12500"/>
                  <a:pt x="17603" y="12511"/>
                </a:cubicBezTo>
                <a:lnTo>
                  <a:pt x="17610" y="12514"/>
                </a:lnTo>
                <a:cubicBezTo>
                  <a:pt x="17617" y="12503"/>
                  <a:pt x="17615" y="12472"/>
                  <a:pt x="17616" y="12457"/>
                </a:cubicBezTo>
                <a:cubicBezTo>
                  <a:pt x="17613" y="12459"/>
                  <a:pt x="17608" y="12453"/>
                  <a:pt x="17605" y="12449"/>
                </a:cubicBezTo>
                <a:cubicBezTo>
                  <a:pt x="17602" y="12449"/>
                  <a:pt x="17597" y="12446"/>
                  <a:pt x="17595" y="12447"/>
                </a:cubicBezTo>
                <a:lnTo>
                  <a:pt x="17597" y="12431"/>
                </a:lnTo>
                <a:cubicBezTo>
                  <a:pt x="17592" y="12412"/>
                  <a:pt x="17581" y="12402"/>
                  <a:pt x="17583" y="12378"/>
                </a:cubicBezTo>
                <a:cubicBezTo>
                  <a:pt x="17586" y="12375"/>
                  <a:pt x="17593" y="12373"/>
                  <a:pt x="17596" y="12373"/>
                </a:cubicBezTo>
                <a:lnTo>
                  <a:pt x="17599" y="12363"/>
                </a:lnTo>
                <a:cubicBezTo>
                  <a:pt x="17592" y="12346"/>
                  <a:pt x="17575" y="12350"/>
                  <a:pt x="17568" y="12332"/>
                </a:cubicBezTo>
                <a:lnTo>
                  <a:pt x="17565" y="12333"/>
                </a:lnTo>
                <a:lnTo>
                  <a:pt x="17563" y="12338"/>
                </a:lnTo>
                <a:cubicBezTo>
                  <a:pt x="17563" y="12342"/>
                  <a:pt x="17566" y="12345"/>
                  <a:pt x="17566" y="12349"/>
                </a:cubicBezTo>
                <a:lnTo>
                  <a:pt x="17556" y="12368"/>
                </a:lnTo>
                <a:cubicBezTo>
                  <a:pt x="17547" y="12322"/>
                  <a:pt x="17529" y="12276"/>
                  <a:pt x="17501" y="12318"/>
                </a:cubicBezTo>
                <a:lnTo>
                  <a:pt x="17504" y="12339"/>
                </a:lnTo>
                <a:cubicBezTo>
                  <a:pt x="17479" y="12367"/>
                  <a:pt x="17457" y="12281"/>
                  <a:pt x="17468" y="12247"/>
                </a:cubicBezTo>
                <a:cubicBezTo>
                  <a:pt x="17462" y="12208"/>
                  <a:pt x="17440" y="12186"/>
                  <a:pt x="17459" y="12145"/>
                </a:cubicBezTo>
                <a:cubicBezTo>
                  <a:pt x="17463" y="12131"/>
                  <a:pt x="17462" y="12104"/>
                  <a:pt x="17467" y="12092"/>
                </a:cubicBezTo>
                <a:cubicBezTo>
                  <a:pt x="17474" y="12077"/>
                  <a:pt x="17487" y="12077"/>
                  <a:pt x="17495" y="12068"/>
                </a:cubicBezTo>
                <a:cubicBezTo>
                  <a:pt x="17502" y="12050"/>
                  <a:pt x="17516" y="11975"/>
                  <a:pt x="17516" y="11952"/>
                </a:cubicBezTo>
                <a:cubicBezTo>
                  <a:pt x="17495" y="11887"/>
                  <a:pt x="17493" y="11863"/>
                  <a:pt x="17505" y="11790"/>
                </a:cubicBezTo>
                <a:lnTo>
                  <a:pt x="17501" y="11778"/>
                </a:lnTo>
                <a:lnTo>
                  <a:pt x="17496" y="11780"/>
                </a:lnTo>
                <a:cubicBezTo>
                  <a:pt x="17481" y="11841"/>
                  <a:pt x="17451" y="11766"/>
                  <a:pt x="17428" y="11765"/>
                </a:cubicBezTo>
                <a:close/>
                <a:moveTo>
                  <a:pt x="5465" y="11798"/>
                </a:moveTo>
                <a:cubicBezTo>
                  <a:pt x="5447" y="11793"/>
                  <a:pt x="5429" y="11795"/>
                  <a:pt x="5412" y="11807"/>
                </a:cubicBezTo>
                <a:lnTo>
                  <a:pt x="5409" y="11819"/>
                </a:lnTo>
                <a:lnTo>
                  <a:pt x="5411" y="11828"/>
                </a:lnTo>
                <a:cubicBezTo>
                  <a:pt x="5426" y="11835"/>
                  <a:pt x="5436" y="11858"/>
                  <a:pt x="5447" y="11876"/>
                </a:cubicBezTo>
                <a:cubicBezTo>
                  <a:pt x="5457" y="11881"/>
                  <a:pt x="5470" y="11877"/>
                  <a:pt x="5477" y="11893"/>
                </a:cubicBezTo>
                <a:lnTo>
                  <a:pt x="5479" y="11879"/>
                </a:lnTo>
                <a:lnTo>
                  <a:pt x="5482" y="11876"/>
                </a:lnTo>
                <a:cubicBezTo>
                  <a:pt x="5491" y="11882"/>
                  <a:pt x="5496" y="11859"/>
                  <a:pt x="5505" y="11863"/>
                </a:cubicBezTo>
                <a:lnTo>
                  <a:pt x="5503" y="11865"/>
                </a:lnTo>
                <a:cubicBezTo>
                  <a:pt x="5513" y="11870"/>
                  <a:pt x="5527" y="11878"/>
                  <a:pt x="5537" y="11869"/>
                </a:cubicBezTo>
                <a:cubicBezTo>
                  <a:pt x="5534" y="11856"/>
                  <a:pt x="5524" y="11836"/>
                  <a:pt x="5517" y="11829"/>
                </a:cubicBezTo>
                <a:cubicBezTo>
                  <a:pt x="5502" y="11814"/>
                  <a:pt x="5484" y="11803"/>
                  <a:pt x="5465" y="11798"/>
                </a:cubicBezTo>
                <a:close/>
                <a:moveTo>
                  <a:pt x="17626" y="12334"/>
                </a:moveTo>
                <a:lnTo>
                  <a:pt x="17623" y="12337"/>
                </a:lnTo>
                <a:cubicBezTo>
                  <a:pt x="17621" y="12361"/>
                  <a:pt x="17606" y="12406"/>
                  <a:pt x="17632" y="12394"/>
                </a:cubicBezTo>
                <a:cubicBezTo>
                  <a:pt x="17636" y="12381"/>
                  <a:pt x="17640" y="12361"/>
                  <a:pt x="17632" y="12350"/>
                </a:cubicBezTo>
                <a:cubicBezTo>
                  <a:pt x="17632" y="12350"/>
                  <a:pt x="17626" y="12334"/>
                  <a:pt x="17626" y="12334"/>
                </a:cubicBezTo>
                <a:close/>
                <a:moveTo>
                  <a:pt x="15743" y="12394"/>
                </a:moveTo>
                <a:lnTo>
                  <a:pt x="15734" y="12413"/>
                </a:lnTo>
                <a:cubicBezTo>
                  <a:pt x="15726" y="12456"/>
                  <a:pt x="15720" y="12512"/>
                  <a:pt x="15726" y="12557"/>
                </a:cubicBezTo>
                <a:lnTo>
                  <a:pt x="15725" y="12556"/>
                </a:lnTo>
                <a:cubicBezTo>
                  <a:pt x="15712" y="12573"/>
                  <a:pt x="15711" y="12621"/>
                  <a:pt x="15722" y="12643"/>
                </a:cubicBezTo>
                <a:cubicBezTo>
                  <a:pt x="15729" y="12615"/>
                  <a:pt x="15720" y="12583"/>
                  <a:pt x="15732" y="12559"/>
                </a:cubicBezTo>
                <a:cubicBezTo>
                  <a:pt x="15733" y="12549"/>
                  <a:pt x="15728" y="12531"/>
                  <a:pt x="15736" y="12528"/>
                </a:cubicBezTo>
                <a:cubicBezTo>
                  <a:pt x="15738" y="12512"/>
                  <a:pt x="15741" y="12482"/>
                  <a:pt x="15734" y="12470"/>
                </a:cubicBezTo>
                <a:cubicBezTo>
                  <a:pt x="15737" y="12447"/>
                  <a:pt x="15748" y="12420"/>
                  <a:pt x="15743" y="12394"/>
                </a:cubicBezTo>
                <a:close/>
                <a:moveTo>
                  <a:pt x="17392" y="12394"/>
                </a:moveTo>
                <a:lnTo>
                  <a:pt x="17385" y="12407"/>
                </a:lnTo>
                <a:cubicBezTo>
                  <a:pt x="17421" y="12421"/>
                  <a:pt x="17407" y="12564"/>
                  <a:pt x="17449" y="12544"/>
                </a:cubicBezTo>
                <a:cubicBezTo>
                  <a:pt x="17449" y="12531"/>
                  <a:pt x="17454" y="12514"/>
                  <a:pt x="17458" y="12502"/>
                </a:cubicBezTo>
                <a:cubicBezTo>
                  <a:pt x="17455" y="12486"/>
                  <a:pt x="17458" y="12458"/>
                  <a:pt x="17457" y="12442"/>
                </a:cubicBezTo>
                <a:cubicBezTo>
                  <a:pt x="17452" y="12430"/>
                  <a:pt x="17444" y="12418"/>
                  <a:pt x="17438" y="12407"/>
                </a:cubicBezTo>
                <a:lnTo>
                  <a:pt x="17436" y="12406"/>
                </a:lnTo>
                <a:lnTo>
                  <a:pt x="17434" y="12410"/>
                </a:lnTo>
                <a:cubicBezTo>
                  <a:pt x="17422" y="12404"/>
                  <a:pt x="17406" y="12391"/>
                  <a:pt x="17392" y="12394"/>
                </a:cubicBezTo>
                <a:close/>
                <a:moveTo>
                  <a:pt x="17470" y="12394"/>
                </a:moveTo>
                <a:lnTo>
                  <a:pt x="17468" y="12415"/>
                </a:lnTo>
                <a:lnTo>
                  <a:pt x="17472" y="12430"/>
                </a:lnTo>
                <a:lnTo>
                  <a:pt x="17479" y="12434"/>
                </a:lnTo>
                <a:lnTo>
                  <a:pt x="17486" y="12418"/>
                </a:lnTo>
                <a:lnTo>
                  <a:pt x="17484" y="12408"/>
                </a:lnTo>
                <a:cubicBezTo>
                  <a:pt x="17484" y="12408"/>
                  <a:pt x="17480" y="12400"/>
                  <a:pt x="17480" y="12400"/>
                </a:cubicBezTo>
                <a:cubicBezTo>
                  <a:pt x="17478" y="12398"/>
                  <a:pt x="17473" y="12395"/>
                  <a:pt x="17470" y="12394"/>
                </a:cubicBezTo>
                <a:close/>
                <a:moveTo>
                  <a:pt x="17496" y="12514"/>
                </a:moveTo>
                <a:lnTo>
                  <a:pt x="17487" y="12522"/>
                </a:lnTo>
                <a:cubicBezTo>
                  <a:pt x="17487" y="12522"/>
                  <a:pt x="17484" y="12542"/>
                  <a:pt x="17484" y="12542"/>
                </a:cubicBezTo>
                <a:cubicBezTo>
                  <a:pt x="17485" y="12552"/>
                  <a:pt x="17486" y="12571"/>
                  <a:pt x="17488" y="12580"/>
                </a:cubicBezTo>
                <a:cubicBezTo>
                  <a:pt x="17491" y="12564"/>
                  <a:pt x="17495" y="12531"/>
                  <a:pt x="17496" y="12514"/>
                </a:cubicBezTo>
                <a:close/>
                <a:moveTo>
                  <a:pt x="17555" y="12514"/>
                </a:moveTo>
                <a:cubicBezTo>
                  <a:pt x="17557" y="12528"/>
                  <a:pt x="17552" y="12579"/>
                  <a:pt x="17551" y="12594"/>
                </a:cubicBezTo>
                <a:cubicBezTo>
                  <a:pt x="17551" y="12594"/>
                  <a:pt x="17559" y="12578"/>
                  <a:pt x="17559" y="12578"/>
                </a:cubicBezTo>
                <a:lnTo>
                  <a:pt x="17565" y="12567"/>
                </a:lnTo>
                <a:lnTo>
                  <a:pt x="17571" y="12564"/>
                </a:lnTo>
                <a:cubicBezTo>
                  <a:pt x="17581" y="12575"/>
                  <a:pt x="17597" y="12599"/>
                  <a:pt x="17604" y="12615"/>
                </a:cubicBezTo>
                <a:cubicBezTo>
                  <a:pt x="17607" y="12565"/>
                  <a:pt x="17577" y="12533"/>
                  <a:pt x="17555" y="12514"/>
                </a:cubicBezTo>
                <a:close/>
                <a:moveTo>
                  <a:pt x="17617" y="12514"/>
                </a:moveTo>
                <a:cubicBezTo>
                  <a:pt x="17619" y="12554"/>
                  <a:pt x="17640" y="12596"/>
                  <a:pt x="17659" y="12612"/>
                </a:cubicBezTo>
                <a:cubicBezTo>
                  <a:pt x="17647" y="12670"/>
                  <a:pt x="17680" y="12690"/>
                  <a:pt x="17705" y="12696"/>
                </a:cubicBezTo>
                <a:cubicBezTo>
                  <a:pt x="17703" y="12687"/>
                  <a:pt x="17699" y="12678"/>
                  <a:pt x="17694" y="12676"/>
                </a:cubicBezTo>
                <a:cubicBezTo>
                  <a:pt x="17693" y="12638"/>
                  <a:pt x="17688" y="12593"/>
                  <a:pt x="17688" y="12553"/>
                </a:cubicBezTo>
                <a:lnTo>
                  <a:pt x="17679" y="12541"/>
                </a:lnTo>
                <a:cubicBezTo>
                  <a:pt x="17672" y="12489"/>
                  <a:pt x="17638" y="12531"/>
                  <a:pt x="17617" y="12514"/>
                </a:cubicBezTo>
                <a:close/>
                <a:moveTo>
                  <a:pt x="17486" y="12603"/>
                </a:moveTo>
                <a:lnTo>
                  <a:pt x="17484" y="12617"/>
                </a:lnTo>
                <a:cubicBezTo>
                  <a:pt x="17510" y="12635"/>
                  <a:pt x="17480" y="12743"/>
                  <a:pt x="17486" y="12777"/>
                </a:cubicBezTo>
                <a:cubicBezTo>
                  <a:pt x="17514" y="12748"/>
                  <a:pt x="17551" y="12721"/>
                  <a:pt x="17559" y="12657"/>
                </a:cubicBezTo>
                <a:lnTo>
                  <a:pt x="17557" y="12648"/>
                </a:lnTo>
                <a:cubicBezTo>
                  <a:pt x="17554" y="12647"/>
                  <a:pt x="17546" y="12654"/>
                  <a:pt x="17543" y="12657"/>
                </a:cubicBezTo>
                <a:lnTo>
                  <a:pt x="17544" y="12647"/>
                </a:lnTo>
                <a:cubicBezTo>
                  <a:pt x="17544" y="12647"/>
                  <a:pt x="17542" y="12642"/>
                  <a:pt x="17542" y="12642"/>
                </a:cubicBezTo>
                <a:cubicBezTo>
                  <a:pt x="17537" y="12637"/>
                  <a:pt x="17530" y="12635"/>
                  <a:pt x="17524" y="12638"/>
                </a:cubicBezTo>
                <a:cubicBezTo>
                  <a:pt x="17512" y="12629"/>
                  <a:pt x="17501" y="12603"/>
                  <a:pt x="17486" y="12603"/>
                </a:cubicBezTo>
                <a:close/>
                <a:moveTo>
                  <a:pt x="17617" y="12633"/>
                </a:moveTo>
                <a:cubicBezTo>
                  <a:pt x="17616" y="12655"/>
                  <a:pt x="17619" y="12685"/>
                  <a:pt x="17626" y="12704"/>
                </a:cubicBezTo>
                <a:lnTo>
                  <a:pt x="17634" y="12704"/>
                </a:lnTo>
                <a:lnTo>
                  <a:pt x="17642" y="12713"/>
                </a:lnTo>
                <a:cubicBezTo>
                  <a:pt x="17648" y="12755"/>
                  <a:pt x="17632" y="12784"/>
                  <a:pt x="17659" y="12816"/>
                </a:cubicBezTo>
                <a:lnTo>
                  <a:pt x="17657" y="12776"/>
                </a:lnTo>
                <a:lnTo>
                  <a:pt x="17666" y="12797"/>
                </a:lnTo>
                <a:cubicBezTo>
                  <a:pt x="17666" y="12797"/>
                  <a:pt x="17667" y="12791"/>
                  <a:pt x="17667" y="12791"/>
                </a:cubicBezTo>
                <a:cubicBezTo>
                  <a:pt x="17668" y="12790"/>
                  <a:pt x="17670" y="12789"/>
                  <a:pt x="17672" y="12789"/>
                </a:cubicBezTo>
                <a:lnTo>
                  <a:pt x="17673" y="12785"/>
                </a:lnTo>
                <a:cubicBezTo>
                  <a:pt x="17673" y="12763"/>
                  <a:pt x="17664" y="12740"/>
                  <a:pt x="17661" y="12719"/>
                </a:cubicBezTo>
                <a:cubicBezTo>
                  <a:pt x="17659" y="12698"/>
                  <a:pt x="17661" y="12671"/>
                  <a:pt x="17653" y="12653"/>
                </a:cubicBezTo>
                <a:lnTo>
                  <a:pt x="17649" y="12651"/>
                </a:lnTo>
                <a:cubicBezTo>
                  <a:pt x="17639" y="12671"/>
                  <a:pt x="17625" y="12646"/>
                  <a:pt x="17617" y="12633"/>
                </a:cubicBezTo>
                <a:close/>
                <a:moveTo>
                  <a:pt x="17342" y="12663"/>
                </a:moveTo>
                <a:cubicBezTo>
                  <a:pt x="17337" y="12669"/>
                  <a:pt x="17328" y="12707"/>
                  <a:pt x="17327" y="12716"/>
                </a:cubicBezTo>
                <a:cubicBezTo>
                  <a:pt x="17327" y="12733"/>
                  <a:pt x="17331" y="12750"/>
                  <a:pt x="17324" y="12765"/>
                </a:cubicBezTo>
                <a:cubicBezTo>
                  <a:pt x="17310" y="12784"/>
                  <a:pt x="17275" y="12862"/>
                  <a:pt x="17264" y="12887"/>
                </a:cubicBezTo>
                <a:cubicBezTo>
                  <a:pt x="17246" y="12918"/>
                  <a:pt x="17204" y="12969"/>
                  <a:pt x="17203" y="13020"/>
                </a:cubicBezTo>
                <a:cubicBezTo>
                  <a:pt x="17233" y="12981"/>
                  <a:pt x="17264" y="12934"/>
                  <a:pt x="17287" y="12885"/>
                </a:cubicBezTo>
                <a:cubicBezTo>
                  <a:pt x="17292" y="12852"/>
                  <a:pt x="17304" y="12825"/>
                  <a:pt x="17321" y="12811"/>
                </a:cubicBezTo>
                <a:cubicBezTo>
                  <a:pt x="17327" y="12785"/>
                  <a:pt x="17342" y="12779"/>
                  <a:pt x="17352" y="12762"/>
                </a:cubicBezTo>
                <a:cubicBezTo>
                  <a:pt x="17347" y="12732"/>
                  <a:pt x="17343" y="12693"/>
                  <a:pt x="17342" y="12663"/>
                </a:cubicBezTo>
                <a:close/>
                <a:moveTo>
                  <a:pt x="17611" y="12693"/>
                </a:moveTo>
                <a:cubicBezTo>
                  <a:pt x="17605" y="12706"/>
                  <a:pt x="17593" y="12777"/>
                  <a:pt x="17590" y="12793"/>
                </a:cubicBezTo>
                <a:cubicBezTo>
                  <a:pt x="17580" y="12827"/>
                  <a:pt x="17563" y="12878"/>
                  <a:pt x="17568" y="12918"/>
                </a:cubicBezTo>
                <a:cubicBezTo>
                  <a:pt x="17592" y="12852"/>
                  <a:pt x="17618" y="12776"/>
                  <a:pt x="17611" y="12693"/>
                </a:cubicBezTo>
                <a:close/>
                <a:moveTo>
                  <a:pt x="15707" y="12723"/>
                </a:moveTo>
                <a:cubicBezTo>
                  <a:pt x="15707" y="12723"/>
                  <a:pt x="15705" y="12726"/>
                  <a:pt x="15705" y="12726"/>
                </a:cubicBezTo>
                <a:cubicBezTo>
                  <a:pt x="15702" y="12729"/>
                  <a:pt x="15699" y="12736"/>
                  <a:pt x="15698" y="12741"/>
                </a:cubicBezTo>
                <a:lnTo>
                  <a:pt x="15701" y="12764"/>
                </a:lnTo>
                <a:lnTo>
                  <a:pt x="15707" y="12763"/>
                </a:lnTo>
                <a:lnTo>
                  <a:pt x="15710" y="12747"/>
                </a:lnTo>
                <a:lnTo>
                  <a:pt x="15707" y="12723"/>
                </a:lnTo>
                <a:close/>
                <a:moveTo>
                  <a:pt x="17559" y="12724"/>
                </a:moveTo>
                <a:cubicBezTo>
                  <a:pt x="17547" y="12717"/>
                  <a:pt x="17529" y="12751"/>
                  <a:pt x="17527" y="12779"/>
                </a:cubicBezTo>
                <a:cubicBezTo>
                  <a:pt x="17530" y="12818"/>
                  <a:pt x="17530" y="12842"/>
                  <a:pt x="17506" y="12850"/>
                </a:cubicBezTo>
                <a:cubicBezTo>
                  <a:pt x="17487" y="12897"/>
                  <a:pt x="17532" y="12913"/>
                  <a:pt x="17538" y="12954"/>
                </a:cubicBezTo>
                <a:lnTo>
                  <a:pt x="17544" y="12959"/>
                </a:lnTo>
                <a:cubicBezTo>
                  <a:pt x="17569" y="12928"/>
                  <a:pt x="17536" y="12882"/>
                  <a:pt x="17550" y="12841"/>
                </a:cubicBezTo>
                <a:cubicBezTo>
                  <a:pt x="17554" y="12813"/>
                  <a:pt x="17567" y="12776"/>
                  <a:pt x="17570" y="12748"/>
                </a:cubicBezTo>
                <a:cubicBezTo>
                  <a:pt x="17568" y="12734"/>
                  <a:pt x="17564" y="12727"/>
                  <a:pt x="17559" y="12724"/>
                </a:cubicBezTo>
                <a:close/>
                <a:moveTo>
                  <a:pt x="17710" y="12783"/>
                </a:moveTo>
                <a:cubicBezTo>
                  <a:pt x="17703" y="12792"/>
                  <a:pt x="17700" y="12808"/>
                  <a:pt x="17700" y="12822"/>
                </a:cubicBezTo>
                <a:cubicBezTo>
                  <a:pt x="17703" y="12829"/>
                  <a:pt x="17708" y="12843"/>
                  <a:pt x="17710" y="12850"/>
                </a:cubicBezTo>
                <a:cubicBezTo>
                  <a:pt x="17713" y="12832"/>
                  <a:pt x="17711" y="12802"/>
                  <a:pt x="17710" y="12783"/>
                </a:cubicBezTo>
                <a:close/>
                <a:moveTo>
                  <a:pt x="17621" y="12813"/>
                </a:moveTo>
                <a:cubicBezTo>
                  <a:pt x="17621" y="12813"/>
                  <a:pt x="17615" y="12823"/>
                  <a:pt x="17615" y="12823"/>
                </a:cubicBezTo>
                <a:cubicBezTo>
                  <a:pt x="17609" y="12832"/>
                  <a:pt x="17601" y="12843"/>
                  <a:pt x="17600" y="12858"/>
                </a:cubicBezTo>
                <a:lnTo>
                  <a:pt x="17605" y="12873"/>
                </a:lnTo>
                <a:cubicBezTo>
                  <a:pt x="17619" y="12883"/>
                  <a:pt x="17636" y="12876"/>
                  <a:pt x="17644" y="12854"/>
                </a:cubicBezTo>
                <a:lnTo>
                  <a:pt x="17644" y="12831"/>
                </a:lnTo>
                <a:lnTo>
                  <a:pt x="17635" y="12814"/>
                </a:lnTo>
                <a:lnTo>
                  <a:pt x="17621" y="12813"/>
                </a:lnTo>
                <a:close/>
                <a:moveTo>
                  <a:pt x="14954" y="12844"/>
                </a:moveTo>
                <a:lnTo>
                  <a:pt x="14952" y="12850"/>
                </a:lnTo>
                <a:cubicBezTo>
                  <a:pt x="14955" y="12873"/>
                  <a:pt x="14973" y="12864"/>
                  <a:pt x="14979" y="12883"/>
                </a:cubicBezTo>
                <a:cubicBezTo>
                  <a:pt x="14973" y="12887"/>
                  <a:pt x="14964" y="12876"/>
                  <a:pt x="14959" y="12871"/>
                </a:cubicBezTo>
                <a:cubicBezTo>
                  <a:pt x="14960" y="12928"/>
                  <a:pt x="14946" y="13003"/>
                  <a:pt x="14941" y="13060"/>
                </a:cubicBezTo>
                <a:cubicBezTo>
                  <a:pt x="14938" y="13052"/>
                  <a:pt x="14938" y="13036"/>
                  <a:pt x="14939" y="13026"/>
                </a:cubicBezTo>
                <a:cubicBezTo>
                  <a:pt x="14934" y="13101"/>
                  <a:pt x="14941" y="13213"/>
                  <a:pt x="14959" y="13282"/>
                </a:cubicBezTo>
                <a:lnTo>
                  <a:pt x="14981" y="13306"/>
                </a:lnTo>
                <a:cubicBezTo>
                  <a:pt x="15069" y="13295"/>
                  <a:pt x="15084" y="13171"/>
                  <a:pt x="15040" y="13049"/>
                </a:cubicBezTo>
                <a:cubicBezTo>
                  <a:pt x="15038" y="13028"/>
                  <a:pt x="15038" y="13005"/>
                  <a:pt x="15027" y="12992"/>
                </a:cubicBezTo>
                <a:cubicBezTo>
                  <a:pt x="15012" y="12953"/>
                  <a:pt x="14985" y="12833"/>
                  <a:pt x="14954" y="12844"/>
                </a:cubicBezTo>
                <a:close/>
                <a:moveTo>
                  <a:pt x="17701" y="12873"/>
                </a:moveTo>
                <a:cubicBezTo>
                  <a:pt x="17692" y="12899"/>
                  <a:pt x="17715" y="12977"/>
                  <a:pt x="17682" y="12958"/>
                </a:cubicBezTo>
                <a:cubicBezTo>
                  <a:pt x="17682" y="12980"/>
                  <a:pt x="17671" y="12977"/>
                  <a:pt x="17663" y="12966"/>
                </a:cubicBezTo>
                <a:cubicBezTo>
                  <a:pt x="17651" y="12972"/>
                  <a:pt x="17660" y="13031"/>
                  <a:pt x="17640" y="13010"/>
                </a:cubicBezTo>
                <a:cubicBezTo>
                  <a:pt x="17618" y="13016"/>
                  <a:pt x="17636" y="13065"/>
                  <a:pt x="17595" y="13075"/>
                </a:cubicBezTo>
                <a:cubicBezTo>
                  <a:pt x="17615" y="13047"/>
                  <a:pt x="17590" y="12980"/>
                  <a:pt x="17568" y="13009"/>
                </a:cubicBezTo>
                <a:cubicBezTo>
                  <a:pt x="17556" y="13020"/>
                  <a:pt x="17551" y="13051"/>
                  <a:pt x="17541" y="13065"/>
                </a:cubicBezTo>
                <a:cubicBezTo>
                  <a:pt x="17514" y="13079"/>
                  <a:pt x="17498" y="13074"/>
                  <a:pt x="17495" y="13136"/>
                </a:cubicBezTo>
                <a:cubicBezTo>
                  <a:pt x="17491" y="13159"/>
                  <a:pt x="17477" y="13189"/>
                  <a:pt x="17490" y="13212"/>
                </a:cubicBezTo>
                <a:lnTo>
                  <a:pt x="17495" y="13213"/>
                </a:lnTo>
                <a:cubicBezTo>
                  <a:pt x="17510" y="13191"/>
                  <a:pt x="17509" y="13122"/>
                  <a:pt x="17529" y="13111"/>
                </a:cubicBezTo>
                <a:cubicBezTo>
                  <a:pt x="17536" y="13118"/>
                  <a:pt x="17540" y="13137"/>
                  <a:pt x="17549" y="13140"/>
                </a:cubicBezTo>
                <a:lnTo>
                  <a:pt x="17555" y="13118"/>
                </a:lnTo>
                <a:cubicBezTo>
                  <a:pt x="17558" y="13133"/>
                  <a:pt x="17565" y="13147"/>
                  <a:pt x="17573" y="13154"/>
                </a:cubicBezTo>
                <a:cubicBezTo>
                  <a:pt x="17575" y="13139"/>
                  <a:pt x="17576" y="13113"/>
                  <a:pt x="17583" y="13102"/>
                </a:cubicBezTo>
                <a:cubicBezTo>
                  <a:pt x="17598" y="13104"/>
                  <a:pt x="17612" y="13129"/>
                  <a:pt x="17620" y="13151"/>
                </a:cubicBezTo>
                <a:cubicBezTo>
                  <a:pt x="17620" y="13176"/>
                  <a:pt x="17611" y="13206"/>
                  <a:pt x="17611" y="13231"/>
                </a:cubicBezTo>
                <a:cubicBezTo>
                  <a:pt x="17615" y="13290"/>
                  <a:pt x="17654" y="13372"/>
                  <a:pt x="17684" y="13314"/>
                </a:cubicBezTo>
                <a:cubicBezTo>
                  <a:pt x="17687" y="13332"/>
                  <a:pt x="17684" y="13355"/>
                  <a:pt x="17691" y="13371"/>
                </a:cubicBezTo>
                <a:cubicBezTo>
                  <a:pt x="17723" y="13336"/>
                  <a:pt x="17704" y="13273"/>
                  <a:pt x="17696" y="13227"/>
                </a:cubicBezTo>
                <a:cubicBezTo>
                  <a:pt x="17701" y="13207"/>
                  <a:pt x="17706" y="13176"/>
                  <a:pt x="17718" y="13165"/>
                </a:cubicBezTo>
                <a:cubicBezTo>
                  <a:pt x="17731" y="13196"/>
                  <a:pt x="17733" y="13251"/>
                  <a:pt x="17742" y="13285"/>
                </a:cubicBezTo>
                <a:cubicBezTo>
                  <a:pt x="17743" y="13269"/>
                  <a:pt x="17741" y="13240"/>
                  <a:pt x="17742" y="13224"/>
                </a:cubicBezTo>
                <a:cubicBezTo>
                  <a:pt x="17757" y="13202"/>
                  <a:pt x="17770" y="13174"/>
                  <a:pt x="17765" y="13137"/>
                </a:cubicBezTo>
                <a:cubicBezTo>
                  <a:pt x="17750" y="13101"/>
                  <a:pt x="17768" y="13033"/>
                  <a:pt x="17741" y="13015"/>
                </a:cubicBezTo>
                <a:lnTo>
                  <a:pt x="17740" y="13005"/>
                </a:lnTo>
                <a:cubicBezTo>
                  <a:pt x="17742" y="13001"/>
                  <a:pt x="17745" y="12994"/>
                  <a:pt x="17747" y="12991"/>
                </a:cubicBezTo>
                <a:cubicBezTo>
                  <a:pt x="17754" y="12971"/>
                  <a:pt x="17740" y="12949"/>
                  <a:pt x="17742" y="12928"/>
                </a:cubicBezTo>
                <a:cubicBezTo>
                  <a:pt x="17727" y="12919"/>
                  <a:pt x="17715" y="12886"/>
                  <a:pt x="17701" y="12873"/>
                </a:cubicBezTo>
                <a:close/>
                <a:moveTo>
                  <a:pt x="15788" y="13172"/>
                </a:moveTo>
                <a:cubicBezTo>
                  <a:pt x="15788" y="13172"/>
                  <a:pt x="15781" y="13183"/>
                  <a:pt x="15781" y="13183"/>
                </a:cubicBezTo>
                <a:cubicBezTo>
                  <a:pt x="15781" y="13198"/>
                  <a:pt x="15788" y="13218"/>
                  <a:pt x="15791" y="13230"/>
                </a:cubicBezTo>
                <a:cubicBezTo>
                  <a:pt x="15796" y="13213"/>
                  <a:pt x="15797" y="13186"/>
                  <a:pt x="15788" y="13172"/>
                </a:cubicBezTo>
                <a:close/>
                <a:moveTo>
                  <a:pt x="17163" y="13202"/>
                </a:moveTo>
                <a:cubicBezTo>
                  <a:pt x="17156" y="13225"/>
                  <a:pt x="17115" y="13355"/>
                  <a:pt x="17105" y="13371"/>
                </a:cubicBezTo>
                <a:lnTo>
                  <a:pt x="17095" y="13365"/>
                </a:lnTo>
                <a:cubicBezTo>
                  <a:pt x="17082" y="13382"/>
                  <a:pt x="17080" y="13395"/>
                  <a:pt x="17093" y="13414"/>
                </a:cubicBezTo>
                <a:lnTo>
                  <a:pt x="17091" y="13430"/>
                </a:lnTo>
                <a:cubicBezTo>
                  <a:pt x="17084" y="13444"/>
                  <a:pt x="17071" y="13450"/>
                  <a:pt x="17060" y="13449"/>
                </a:cubicBezTo>
                <a:cubicBezTo>
                  <a:pt x="17061" y="13445"/>
                  <a:pt x="17062" y="13439"/>
                  <a:pt x="17062" y="13435"/>
                </a:cubicBezTo>
                <a:cubicBezTo>
                  <a:pt x="17051" y="13437"/>
                  <a:pt x="17027" y="13468"/>
                  <a:pt x="17019" y="13480"/>
                </a:cubicBezTo>
                <a:cubicBezTo>
                  <a:pt x="17015" y="13482"/>
                  <a:pt x="17000" y="13485"/>
                  <a:pt x="16999" y="13492"/>
                </a:cubicBezTo>
                <a:cubicBezTo>
                  <a:pt x="16997" y="13544"/>
                  <a:pt x="16958" y="13601"/>
                  <a:pt x="16943" y="13646"/>
                </a:cubicBezTo>
                <a:cubicBezTo>
                  <a:pt x="16913" y="13699"/>
                  <a:pt x="16846" y="13659"/>
                  <a:pt x="16840" y="13752"/>
                </a:cubicBezTo>
                <a:lnTo>
                  <a:pt x="16837" y="13751"/>
                </a:lnTo>
                <a:lnTo>
                  <a:pt x="16832" y="13744"/>
                </a:lnTo>
                <a:cubicBezTo>
                  <a:pt x="16828" y="13757"/>
                  <a:pt x="16834" y="13772"/>
                  <a:pt x="16832" y="13786"/>
                </a:cubicBezTo>
                <a:cubicBezTo>
                  <a:pt x="16830" y="13807"/>
                  <a:pt x="16818" y="13836"/>
                  <a:pt x="16822" y="13858"/>
                </a:cubicBezTo>
                <a:lnTo>
                  <a:pt x="16831" y="13868"/>
                </a:lnTo>
                <a:cubicBezTo>
                  <a:pt x="16821" y="13869"/>
                  <a:pt x="16788" y="13833"/>
                  <a:pt x="16778" y="13830"/>
                </a:cubicBezTo>
                <a:cubicBezTo>
                  <a:pt x="16763" y="13829"/>
                  <a:pt x="16739" y="13828"/>
                  <a:pt x="16735" y="13793"/>
                </a:cubicBezTo>
                <a:cubicBezTo>
                  <a:pt x="16716" y="13811"/>
                  <a:pt x="16702" y="13849"/>
                  <a:pt x="16698" y="13887"/>
                </a:cubicBezTo>
                <a:cubicBezTo>
                  <a:pt x="16699" y="13887"/>
                  <a:pt x="16704" y="13886"/>
                  <a:pt x="16705" y="13885"/>
                </a:cubicBezTo>
                <a:cubicBezTo>
                  <a:pt x="16679" y="13921"/>
                  <a:pt x="16692" y="13996"/>
                  <a:pt x="16713" y="14031"/>
                </a:cubicBezTo>
                <a:cubicBezTo>
                  <a:pt x="16699" y="14054"/>
                  <a:pt x="16704" y="14095"/>
                  <a:pt x="16719" y="14112"/>
                </a:cubicBezTo>
                <a:lnTo>
                  <a:pt x="16713" y="14127"/>
                </a:lnTo>
                <a:cubicBezTo>
                  <a:pt x="16735" y="14152"/>
                  <a:pt x="16771" y="14177"/>
                  <a:pt x="16756" y="14237"/>
                </a:cubicBezTo>
                <a:cubicBezTo>
                  <a:pt x="16753" y="14249"/>
                  <a:pt x="16759" y="14258"/>
                  <a:pt x="16762" y="14268"/>
                </a:cubicBezTo>
                <a:cubicBezTo>
                  <a:pt x="16766" y="14285"/>
                  <a:pt x="16768" y="14371"/>
                  <a:pt x="16772" y="14388"/>
                </a:cubicBezTo>
                <a:cubicBezTo>
                  <a:pt x="16783" y="14391"/>
                  <a:pt x="16792" y="14373"/>
                  <a:pt x="16800" y="14395"/>
                </a:cubicBezTo>
                <a:cubicBezTo>
                  <a:pt x="16803" y="14393"/>
                  <a:pt x="16808" y="14385"/>
                  <a:pt x="16811" y="14383"/>
                </a:cubicBezTo>
                <a:lnTo>
                  <a:pt x="16809" y="14394"/>
                </a:lnTo>
                <a:cubicBezTo>
                  <a:pt x="16824" y="14398"/>
                  <a:pt x="16847" y="14387"/>
                  <a:pt x="16862" y="14383"/>
                </a:cubicBezTo>
                <a:cubicBezTo>
                  <a:pt x="16872" y="14399"/>
                  <a:pt x="16866" y="14434"/>
                  <a:pt x="16870" y="14456"/>
                </a:cubicBezTo>
                <a:lnTo>
                  <a:pt x="16876" y="14454"/>
                </a:lnTo>
                <a:cubicBezTo>
                  <a:pt x="16895" y="14415"/>
                  <a:pt x="16938" y="14459"/>
                  <a:pt x="16940" y="14386"/>
                </a:cubicBezTo>
                <a:cubicBezTo>
                  <a:pt x="16948" y="14400"/>
                  <a:pt x="16959" y="14432"/>
                  <a:pt x="16971" y="14415"/>
                </a:cubicBezTo>
                <a:lnTo>
                  <a:pt x="16974" y="14417"/>
                </a:lnTo>
                <a:cubicBezTo>
                  <a:pt x="16977" y="14423"/>
                  <a:pt x="16975" y="14431"/>
                  <a:pt x="16976" y="14438"/>
                </a:cubicBezTo>
                <a:lnTo>
                  <a:pt x="16984" y="14447"/>
                </a:lnTo>
                <a:cubicBezTo>
                  <a:pt x="16993" y="14444"/>
                  <a:pt x="17002" y="14416"/>
                  <a:pt x="17011" y="14434"/>
                </a:cubicBezTo>
                <a:lnTo>
                  <a:pt x="17015" y="14434"/>
                </a:lnTo>
                <a:lnTo>
                  <a:pt x="17019" y="14421"/>
                </a:lnTo>
                <a:lnTo>
                  <a:pt x="17017" y="14437"/>
                </a:lnTo>
                <a:lnTo>
                  <a:pt x="17020" y="14447"/>
                </a:lnTo>
                <a:lnTo>
                  <a:pt x="17025" y="14449"/>
                </a:lnTo>
                <a:lnTo>
                  <a:pt x="17030" y="14438"/>
                </a:lnTo>
                <a:cubicBezTo>
                  <a:pt x="17031" y="14449"/>
                  <a:pt x="17034" y="14520"/>
                  <a:pt x="17037" y="14529"/>
                </a:cubicBezTo>
                <a:cubicBezTo>
                  <a:pt x="17049" y="14535"/>
                  <a:pt x="17065" y="14511"/>
                  <a:pt x="17075" y="14502"/>
                </a:cubicBezTo>
                <a:cubicBezTo>
                  <a:pt x="17082" y="14496"/>
                  <a:pt x="17102" y="14481"/>
                  <a:pt x="17109" y="14474"/>
                </a:cubicBezTo>
                <a:cubicBezTo>
                  <a:pt x="17123" y="14459"/>
                  <a:pt x="17123" y="14425"/>
                  <a:pt x="17135" y="14408"/>
                </a:cubicBezTo>
                <a:cubicBezTo>
                  <a:pt x="17131" y="14403"/>
                  <a:pt x="17128" y="14394"/>
                  <a:pt x="17129" y="14386"/>
                </a:cubicBezTo>
                <a:lnTo>
                  <a:pt x="17136" y="14388"/>
                </a:lnTo>
                <a:cubicBezTo>
                  <a:pt x="17141" y="14377"/>
                  <a:pt x="17141" y="14357"/>
                  <a:pt x="17141" y="14343"/>
                </a:cubicBezTo>
                <a:lnTo>
                  <a:pt x="17137" y="14346"/>
                </a:lnTo>
                <a:lnTo>
                  <a:pt x="17140" y="14338"/>
                </a:lnTo>
                <a:cubicBezTo>
                  <a:pt x="17142" y="14337"/>
                  <a:pt x="17146" y="14336"/>
                  <a:pt x="17147" y="14335"/>
                </a:cubicBezTo>
                <a:lnTo>
                  <a:pt x="17151" y="14329"/>
                </a:lnTo>
                <a:lnTo>
                  <a:pt x="17154" y="14314"/>
                </a:lnTo>
                <a:cubicBezTo>
                  <a:pt x="17152" y="14301"/>
                  <a:pt x="17144" y="14294"/>
                  <a:pt x="17138" y="14290"/>
                </a:cubicBezTo>
                <a:cubicBezTo>
                  <a:pt x="17144" y="14281"/>
                  <a:pt x="17148" y="14263"/>
                  <a:pt x="17143" y="14250"/>
                </a:cubicBezTo>
                <a:lnTo>
                  <a:pt x="17136" y="14248"/>
                </a:lnTo>
                <a:cubicBezTo>
                  <a:pt x="17144" y="14220"/>
                  <a:pt x="17172" y="14197"/>
                  <a:pt x="17163" y="14160"/>
                </a:cubicBezTo>
                <a:lnTo>
                  <a:pt x="17168" y="14180"/>
                </a:lnTo>
                <a:cubicBezTo>
                  <a:pt x="17175" y="14182"/>
                  <a:pt x="17187" y="14156"/>
                  <a:pt x="17192" y="14148"/>
                </a:cubicBezTo>
                <a:lnTo>
                  <a:pt x="17210" y="14124"/>
                </a:lnTo>
                <a:cubicBezTo>
                  <a:pt x="17205" y="14043"/>
                  <a:pt x="17207" y="13987"/>
                  <a:pt x="17237" y="13922"/>
                </a:cubicBezTo>
                <a:lnTo>
                  <a:pt x="17234" y="13904"/>
                </a:lnTo>
                <a:cubicBezTo>
                  <a:pt x="17250" y="13926"/>
                  <a:pt x="17282" y="13961"/>
                  <a:pt x="17297" y="13917"/>
                </a:cubicBezTo>
                <a:lnTo>
                  <a:pt x="17297" y="13913"/>
                </a:lnTo>
                <a:cubicBezTo>
                  <a:pt x="17275" y="13877"/>
                  <a:pt x="17246" y="13835"/>
                  <a:pt x="17227" y="13793"/>
                </a:cubicBezTo>
                <a:cubicBezTo>
                  <a:pt x="17254" y="13775"/>
                  <a:pt x="17235" y="13717"/>
                  <a:pt x="17218" y="13698"/>
                </a:cubicBezTo>
                <a:cubicBezTo>
                  <a:pt x="17218" y="13695"/>
                  <a:pt x="17220" y="13692"/>
                  <a:pt x="17221" y="13691"/>
                </a:cubicBezTo>
                <a:cubicBezTo>
                  <a:pt x="17219" y="13690"/>
                  <a:pt x="17216" y="13685"/>
                  <a:pt x="17214" y="13685"/>
                </a:cubicBezTo>
                <a:lnTo>
                  <a:pt x="17218" y="13683"/>
                </a:lnTo>
                <a:lnTo>
                  <a:pt x="17215" y="13670"/>
                </a:lnTo>
                <a:cubicBezTo>
                  <a:pt x="17210" y="13663"/>
                  <a:pt x="17203" y="13658"/>
                  <a:pt x="17199" y="13649"/>
                </a:cubicBezTo>
                <a:cubicBezTo>
                  <a:pt x="17201" y="13628"/>
                  <a:pt x="17196" y="13606"/>
                  <a:pt x="17183" y="13603"/>
                </a:cubicBezTo>
                <a:cubicBezTo>
                  <a:pt x="17188" y="13603"/>
                  <a:pt x="17201" y="13603"/>
                  <a:pt x="17206" y="13600"/>
                </a:cubicBezTo>
                <a:lnTo>
                  <a:pt x="17210" y="13590"/>
                </a:lnTo>
                <a:lnTo>
                  <a:pt x="17216" y="13600"/>
                </a:lnTo>
                <a:lnTo>
                  <a:pt x="17220" y="13601"/>
                </a:lnTo>
                <a:cubicBezTo>
                  <a:pt x="17229" y="13580"/>
                  <a:pt x="17211" y="13565"/>
                  <a:pt x="17208" y="13546"/>
                </a:cubicBezTo>
                <a:cubicBezTo>
                  <a:pt x="17212" y="13542"/>
                  <a:pt x="17217" y="13529"/>
                  <a:pt x="17219" y="13521"/>
                </a:cubicBezTo>
                <a:lnTo>
                  <a:pt x="17223" y="13519"/>
                </a:lnTo>
                <a:cubicBezTo>
                  <a:pt x="17238" y="13533"/>
                  <a:pt x="17260" y="13523"/>
                  <a:pt x="17273" y="13511"/>
                </a:cubicBezTo>
                <a:lnTo>
                  <a:pt x="17274" y="13499"/>
                </a:lnTo>
                <a:cubicBezTo>
                  <a:pt x="17265" y="13484"/>
                  <a:pt x="17252" y="13472"/>
                  <a:pt x="17252" y="13447"/>
                </a:cubicBezTo>
                <a:lnTo>
                  <a:pt x="17257" y="13441"/>
                </a:lnTo>
                <a:cubicBezTo>
                  <a:pt x="17276" y="13441"/>
                  <a:pt x="17310" y="13447"/>
                  <a:pt x="17316" y="13402"/>
                </a:cubicBezTo>
                <a:lnTo>
                  <a:pt x="17314" y="13395"/>
                </a:lnTo>
                <a:cubicBezTo>
                  <a:pt x="17307" y="13387"/>
                  <a:pt x="17282" y="13375"/>
                  <a:pt x="17275" y="13364"/>
                </a:cubicBezTo>
                <a:cubicBezTo>
                  <a:pt x="17264" y="13338"/>
                  <a:pt x="17252" y="13341"/>
                  <a:pt x="17237" y="13352"/>
                </a:cubicBezTo>
                <a:lnTo>
                  <a:pt x="17235" y="13344"/>
                </a:lnTo>
                <a:cubicBezTo>
                  <a:pt x="17239" y="13340"/>
                  <a:pt x="17244" y="13336"/>
                  <a:pt x="17245" y="13327"/>
                </a:cubicBezTo>
                <a:lnTo>
                  <a:pt x="17240" y="13317"/>
                </a:lnTo>
                <a:cubicBezTo>
                  <a:pt x="17233" y="13317"/>
                  <a:pt x="17216" y="13327"/>
                  <a:pt x="17209" y="13331"/>
                </a:cubicBezTo>
                <a:cubicBezTo>
                  <a:pt x="17222" y="13324"/>
                  <a:pt x="17220" y="13290"/>
                  <a:pt x="17219" y="13271"/>
                </a:cubicBezTo>
                <a:cubicBezTo>
                  <a:pt x="17214" y="13249"/>
                  <a:pt x="17191" y="13237"/>
                  <a:pt x="17193" y="13206"/>
                </a:cubicBezTo>
                <a:lnTo>
                  <a:pt x="17190" y="13203"/>
                </a:lnTo>
                <a:lnTo>
                  <a:pt x="17184" y="13208"/>
                </a:lnTo>
                <a:cubicBezTo>
                  <a:pt x="17181" y="13217"/>
                  <a:pt x="17172" y="13240"/>
                  <a:pt x="17166" y="13244"/>
                </a:cubicBezTo>
                <a:cubicBezTo>
                  <a:pt x="17168" y="13233"/>
                  <a:pt x="17171" y="13217"/>
                  <a:pt x="17169" y="13205"/>
                </a:cubicBezTo>
                <a:lnTo>
                  <a:pt x="17163" y="13202"/>
                </a:lnTo>
                <a:close/>
                <a:moveTo>
                  <a:pt x="15873" y="13353"/>
                </a:moveTo>
                <a:lnTo>
                  <a:pt x="15868" y="13360"/>
                </a:lnTo>
                <a:cubicBezTo>
                  <a:pt x="15867" y="13368"/>
                  <a:pt x="15865" y="13385"/>
                  <a:pt x="15863" y="13393"/>
                </a:cubicBezTo>
                <a:cubicBezTo>
                  <a:pt x="15878" y="13451"/>
                  <a:pt x="15915" y="13515"/>
                  <a:pt x="15936" y="13565"/>
                </a:cubicBezTo>
                <a:cubicBezTo>
                  <a:pt x="15942" y="13579"/>
                  <a:pt x="15954" y="13577"/>
                  <a:pt x="15962" y="13585"/>
                </a:cubicBezTo>
                <a:cubicBezTo>
                  <a:pt x="15969" y="13591"/>
                  <a:pt x="15986" y="13645"/>
                  <a:pt x="15991" y="13657"/>
                </a:cubicBezTo>
                <a:cubicBezTo>
                  <a:pt x="16023" y="13698"/>
                  <a:pt x="15997" y="13746"/>
                  <a:pt x="16044" y="13772"/>
                </a:cubicBezTo>
                <a:cubicBezTo>
                  <a:pt x="16081" y="13814"/>
                  <a:pt x="16088" y="13908"/>
                  <a:pt x="16101" y="13975"/>
                </a:cubicBezTo>
                <a:cubicBezTo>
                  <a:pt x="16126" y="14014"/>
                  <a:pt x="16148" y="14068"/>
                  <a:pt x="16167" y="14117"/>
                </a:cubicBezTo>
                <a:cubicBezTo>
                  <a:pt x="16196" y="14241"/>
                  <a:pt x="16225" y="14380"/>
                  <a:pt x="16285" y="14466"/>
                </a:cubicBezTo>
                <a:cubicBezTo>
                  <a:pt x="16303" y="14539"/>
                  <a:pt x="16353" y="14581"/>
                  <a:pt x="16384" y="14634"/>
                </a:cubicBezTo>
                <a:cubicBezTo>
                  <a:pt x="16387" y="14641"/>
                  <a:pt x="16424" y="14728"/>
                  <a:pt x="16430" y="14730"/>
                </a:cubicBezTo>
                <a:lnTo>
                  <a:pt x="16433" y="14723"/>
                </a:lnTo>
                <a:cubicBezTo>
                  <a:pt x="16431" y="14714"/>
                  <a:pt x="16431" y="14695"/>
                  <a:pt x="16432" y="14685"/>
                </a:cubicBezTo>
                <a:cubicBezTo>
                  <a:pt x="16449" y="14708"/>
                  <a:pt x="16458" y="14720"/>
                  <a:pt x="16474" y="14689"/>
                </a:cubicBezTo>
                <a:cubicBezTo>
                  <a:pt x="16483" y="14695"/>
                  <a:pt x="16486" y="14716"/>
                  <a:pt x="16496" y="14720"/>
                </a:cubicBezTo>
                <a:cubicBezTo>
                  <a:pt x="16516" y="14688"/>
                  <a:pt x="16502" y="14573"/>
                  <a:pt x="16504" y="14532"/>
                </a:cubicBezTo>
                <a:cubicBezTo>
                  <a:pt x="16504" y="14512"/>
                  <a:pt x="16512" y="14486"/>
                  <a:pt x="16506" y="14467"/>
                </a:cubicBezTo>
                <a:cubicBezTo>
                  <a:pt x="16499" y="14439"/>
                  <a:pt x="16522" y="14416"/>
                  <a:pt x="16514" y="14388"/>
                </a:cubicBezTo>
                <a:cubicBezTo>
                  <a:pt x="16499" y="14337"/>
                  <a:pt x="16463" y="14265"/>
                  <a:pt x="16436" y="14334"/>
                </a:cubicBezTo>
                <a:lnTo>
                  <a:pt x="16432" y="14331"/>
                </a:lnTo>
                <a:lnTo>
                  <a:pt x="16432" y="14317"/>
                </a:lnTo>
                <a:cubicBezTo>
                  <a:pt x="16436" y="14304"/>
                  <a:pt x="16448" y="14289"/>
                  <a:pt x="16443" y="14272"/>
                </a:cubicBezTo>
                <a:cubicBezTo>
                  <a:pt x="16414" y="14248"/>
                  <a:pt x="16428" y="14192"/>
                  <a:pt x="16415" y="14151"/>
                </a:cubicBezTo>
                <a:cubicBezTo>
                  <a:pt x="16397" y="14143"/>
                  <a:pt x="16356" y="14133"/>
                  <a:pt x="16361" y="14084"/>
                </a:cubicBezTo>
                <a:lnTo>
                  <a:pt x="16362" y="14085"/>
                </a:lnTo>
                <a:lnTo>
                  <a:pt x="16362" y="14072"/>
                </a:lnTo>
                <a:lnTo>
                  <a:pt x="16359" y="14071"/>
                </a:lnTo>
                <a:cubicBezTo>
                  <a:pt x="16355" y="14043"/>
                  <a:pt x="16368" y="14034"/>
                  <a:pt x="16378" y="14020"/>
                </a:cubicBezTo>
                <a:lnTo>
                  <a:pt x="16377" y="14000"/>
                </a:lnTo>
                <a:lnTo>
                  <a:pt x="16363" y="13970"/>
                </a:lnTo>
                <a:lnTo>
                  <a:pt x="16351" y="13966"/>
                </a:lnTo>
                <a:cubicBezTo>
                  <a:pt x="16341" y="13977"/>
                  <a:pt x="16318" y="14000"/>
                  <a:pt x="16306" y="13998"/>
                </a:cubicBezTo>
                <a:lnTo>
                  <a:pt x="16333" y="13978"/>
                </a:lnTo>
                <a:lnTo>
                  <a:pt x="16337" y="13967"/>
                </a:lnTo>
                <a:cubicBezTo>
                  <a:pt x="16337" y="13944"/>
                  <a:pt x="16320" y="13940"/>
                  <a:pt x="16311" y="13937"/>
                </a:cubicBezTo>
                <a:cubicBezTo>
                  <a:pt x="16286" y="13921"/>
                  <a:pt x="16287" y="13868"/>
                  <a:pt x="16267" y="13842"/>
                </a:cubicBezTo>
                <a:cubicBezTo>
                  <a:pt x="16260" y="13834"/>
                  <a:pt x="16246" y="13828"/>
                  <a:pt x="16240" y="13817"/>
                </a:cubicBezTo>
                <a:cubicBezTo>
                  <a:pt x="16232" y="13793"/>
                  <a:pt x="16224" y="13749"/>
                  <a:pt x="16205" y="13752"/>
                </a:cubicBezTo>
                <a:cubicBezTo>
                  <a:pt x="16199" y="13761"/>
                  <a:pt x="16204" y="13781"/>
                  <a:pt x="16206" y="13793"/>
                </a:cubicBezTo>
                <a:cubicBezTo>
                  <a:pt x="16183" y="13768"/>
                  <a:pt x="16161" y="13707"/>
                  <a:pt x="16147" y="13668"/>
                </a:cubicBezTo>
                <a:cubicBezTo>
                  <a:pt x="16130" y="13621"/>
                  <a:pt x="16094" y="13603"/>
                  <a:pt x="16075" y="13562"/>
                </a:cubicBezTo>
                <a:cubicBezTo>
                  <a:pt x="16065" y="13544"/>
                  <a:pt x="16043" y="13543"/>
                  <a:pt x="16048" y="13508"/>
                </a:cubicBezTo>
                <a:cubicBezTo>
                  <a:pt x="16019" y="13406"/>
                  <a:pt x="16002" y="13395"/>
                  <a:pt x="15939" y="13399"/>
                </a:cubicBezTo>
                <a:cubicBezTo>
                  <a:pt x="15917" y="13393"/>
                  <a:pt x="15897" y="13346"/>
                  <a:pt x="15873" y="13353"/>
                </a:cubicBezTo>
                <a:close/>
                <a:moveTo>
                  <a:pt x="15902" y="13681"/>
                </a:moveTo>
                <a:lnTo>
                  <a:pt x="15896" y="13689"/>
                </a:lnTo>
                <a:cubicBezTo>
                  <a:pt x="15905" y="13713"/>
                  <a:pt x="15925" y="13738"/>
                  <a:pt x="15941" y="13740"/>
                </a:cubicBezTo>
                <a:cubicBezTo>
                  <a:pt x="15941" y="13732"/>
                  <a:pt x="15937" y="13722"/>
                  <a:pt x="15934" y="13718"/>
                </a:cubicBezTo>
                <a:cubicBezTo>
                  <a:pt x="15924" y="13708"/>
                  <a:pt x="15914" y="13684"/>
                  <a:pt x="15902" y="13681"/>
                </a:cubicBezTo>
                <a:close/>
                <a:moveTo>
                  <a:pt x="17878" y="13711"/>
                </a:moveTo>
                <a:cubicBezTo>
                  <a:pt x="17869" y="13725"/>
                  <a:pt x="17861" y="13752"/>
                  <a:pt x="17866" y="13773"/>
                </a:cubicBezTo>
                <a:lnTo>
                  <a:pt x="17878" y="13772"/>
                </a:lnTo>
                <a:cubicBezTo>
                  <a:pt x="17887" y="13758"/>
                  <a:pt x="17891" y="13731"/>
                  <a:pt x="17887" y="13711"/>
                </a:cubicBezTo>
                <a:lnTo>
                  <a:pt x="17878" y="13711"/>
                </a:lnTo>
                <a:close/>
                <a:moveTo>
                  <a:pt x="17849" y="13771"/>
                </a:moveTo>
                <a:cubicBezTo>
                  <a:pt x="17820" y="13798"/>
                  <a:pt x="17806" y="13882"/>
                  <a:pt x="17822" y="13934"/>
                </a:cubicBezTo>
                <a:cubicBezTo>
                  <a:pt x="17824" y="14005"/>
                  <a:pt x="17826" y="14115"/>
                  <a:pt x="17873" y="14141"/>
                </a:cubicBezTo>
                <a:cubicBezTo>
                  <a:pt x="17852" y="14103"/>
                  <a:pt x="17834" y="14040"/>
                  <a:pt x="17843" y="13986"/>
                </a:cubicBezTo>
                <a:cubicBezTo>
                  <a:pt x="17846" y="13967"/>
                  <a:pt x="17894" y="14007"/>
                  <a:pt x="17901" y="14008"/>
                </a:cubicBezTo>
                <a:cubicBezTo>
                  <a:pt x="17887" y="13991"/>
                  <a:pt x="17880" y="13958"/>
                  <a:pt x="17865" y="13942"/>
                </a:cubicBezTo>
                <a:lnTo>
                  <a:pt x="17866" y="13933"/>
                </a:lnTo>
                <a:cubicBezTo>
                  <a:pt x="17881" y="13916"/>
                  <a:pt x="17899" y="13885"/>
                  <a:pt x="17889" y="13851"/>
                </a:cubicBezTo>
                <a:lnTo>
                  <a:pt x="17880" y="13844"/>
                </a:lnTo>
                <a:cubicBezTo>
                  <a:pt x="17859" y="13859"/>
                  <a:pt x="17854" y="13910"/>
                  <a:pt x="17838" y="13935"/>
                </a:cubicBezTo>
                <a:cubicBezTo>
                  <a:pt x="17833" y="13935"/>
                  <a:pt x="17827" y="13930"/>
                  <a:pt x="17825" y="13922"/>
                </a:cubicBezTo>
                <a:lnTo>
                  <a:pt x="17825" y="13914"/>
                </a:lnTo>
                <a:cubicBezTo>
                  <a:pt x="17845" y="13889"/>
                  <a:pt x="17854" y="13860"/>
                  <a:pt x="17844" y="13818"/>
                </a:cubicBezTo>
                <a:cubicBezTo>
                  <a:pt x="17840" y="13812"/>
                  <a:pt x="17841" y="13801"/>
                  <a:pt x="17843" y="13793"/>
                </a:cubicBezTo>
                <a:cubicBezTo>
                  <a:pt x="17845" y="13789"/>
                  <a:pt x="17849" y="13777"/>
                  <a:pt x="17849" y="13771"/>
                </a:cubicBezTo>
                <a:close/>
                <a:moveTo>
                  <a:pt x="17666" y="13831"/>
                </a:moveTo>
                <a:lnTo>
                  <a:pt x="17657" y="13833"/>
                </a:lnTo>
                <a:cubicBezTo>
                  <a:pt x="17615" y="13911"/>
                  <a:pt x="17605" y="13949"/>
                  <a:pt x="17541" y="13920"/>
                </a:cubicBezTo>
                <a:cubicBezTo>
                  <a:pt x="17531" y="13938"/>
                  <a:pt x="17522" y="13924"/>
                  <a:pt x="17511" y="13914"/>
                </a:cubicBezTo>
                <a:cubicBezTo>
                  <a:pt x="17492" y="13897"/>
                  <a:pt x="17455" y="13922"/>
                  <a:pt x="17443" y="13887"/>
                </a:cubicBezTo>
                <a:cubicBezTo>
                  <a:pt x="17442" y="13882"/>
                  <a:pt x="17430" y="13876"/>
                  <a:pt x="17427" y="13874"/>
                </a:cubicBezTo>
                <a:cubicBezTo>
                  <a:pt x="17406" y="13872"/>
                  <a:pt x="17402" y="13945"/>
                  <a:pt x="17381" y="13928"/>
                </a:cubicBezTo>
                <a:lnTo>
                  <a:pt x="17378" y="13917"/>
                </a:lnTo>
                <a:lnTo>
                  <a:pt x="17375" y="13915"/>
                </a:lnTo>
                <a:cubicBezTo>
                  <a:pt x="17361" y="13948"/>
                  <a:pt x="17346" y="13995"/>
                  <a:pt x="17347" y="14037"/>
                </a:cubicBezTo>
                <a:cubicBezTo>
                  <a:pt x="17346" y="14037"/>
                  <a:pt x="17344" y="14038"/>
                  <a:pt x="17343" y="14039"/>
                </a:cubicBezTo>
                <a:lnTo>
                  <a:pt x="17341" y="14040"/>
                </a:lnTo>
                <a:cubicBezTo>
                  <a:pt x="17340" y="14062"/>
                  <a:pt x="17349" y="14114"/>
                  <a:pt x="17349" y="14135"/>
                </a:cubicBezTo>
                <a:cubicBezTo>
                  <a:pt x="17348" y="14131"/>
                  <a:pt x="17345" y="14123"/>
                  <a:pt x="17344" y="14120"/>
                </a:cubicBezTo>
                <a:cubicBezTo>
                  <a:pt x="17344" y="14120"/>
                  <a:pt x="17341" y="14116"/>
                  <a:pt x="17341" y="14116"/>
                </a:cubicBezTo>
                <a:lnTo>
                  <a:pt x="17337" y="14119"/>
                </a:lnTo>
                <a:cubicBezTo>
                  <a:pt x="17310" y="14170"/>
                  <a:pt x="17324" y="14240"/>
                  <a:pt x="17307" y="14296"/>
                </a:cubicBezTo>
                <a:cubicBezTo>
                  <a:pt x="17310" y="14337"/>
                  <a:pt x="17277" y="14344"/>
                  <a:pt x="17289" y="14386"/>
                </a:cubicBezTo>
                <a:cubicBezTo>
                  <a:pt x="17287" y="14408"/>
                  <a:pt x="17285" y="14437"/>
                  <a:pt x="17296" y="14453"/>
                </a:cubicBezTo>
                <a:cubicBezTo>
                  <a:pt x="17306" y="14456"/>
                  <a:pt x="17317" y="14435"/>
                  <a:pt x="17325" y="14452"/>
                </a:cubicBezTo>
                <a:cubicBezTo>
                  <a:pt x="17327" y="14479"/>
                  <a:pt x="17333" y="14516"/>
                  <a:pt x="17335" y="14543"/>
                </a:cubicBezTo>
                <a:cubicBezTo>
                  <a:pt x="17337" y="14590"/>
                  <a:pt x="17306" y="14670"/>
                  <a:pt x="17333" y="14707"/>
                </a:cubicBezTo>
                <a:cubicBezTo>
                  <a:pt x="17350" y="14722"/>
                  <a:pt x="17367" y="14683"/>
                  <a:pt x="17384" y="14701"/>
                </a:cubicBezTo>
                <a:cubicBezTo>
                  <a:pt x="17372" y="14623"/>
                  <a:pt x="17382" y="14531"/>
                  <a:pt x="17383" y="14451"/>
                </a:cubicBezTo>
                <a:cubicBezTo>
                  <a:pt x="17370" y="14382"/>
                  <a:pt x="17371" y="14349"/>
                  <a:pt x="17418" y="14351"/>
                </a:cubicBezTo>
                <a:cubicBezTo>
                  <a:pt x="17424" y="14384"/>
                  <a:pt x="17415" y="14428"/>
                  <a:pt x="17415" y="14460"/>
                </a:cubicBezTo>
                <a:cubicBezTo>
                  <a:pt x="17437" y="14506"/>
                  <a:pt x="17466" y="14510"/>
                  <a:pt x="17448" y="14582"/>
                </a:cubicBezTo>
                <a:cubicBezTo>
                  <a:pt x="17452" y="14605"/>
                  <a:pt x="17467" y="14616"/>
                  <a:pt x="17479" y="14610"/>
                </a:cubicBezTo>
                <a:lnTo>
                  <a:pt x="17481" y="14603"/>
                </a:lnTo>
                <a:cubicBezTo>
                  <a:pt x="17478" y="14566"/>
                  <a:pt x="17502" y="14563"/>
                  <a:pt x="17517" y="14561"/>
                </a:cubicBezTo>
                <a:lnTo>
                  <a:pt x="17522" y="14551"/>
                </a:lnTo>
                <a:lnTo>
                  <a:pt x="17530" y="14557"/>
                </a:lnTo>
                <a:cubicBezTo>
                  <a:pt x="17534" y="14545"/>
                  <a:pt x="17530" y="14528"/>
                  <a:pt x="17526" y="14518"/>
                </a:cubicBezTo>
                <a:cubicBezTo>
                  <a:pt x="17513" y="14516"/>
                  <a:pt x="17508" y="14481"/>
                  <a:pt x="17497" y="14469"/>
                </a:cubicBezTo>
                <a:cubicBezTo>
                  <a:pt x="17491" y="14444"/>
                  <a:pt x="17505" y="14413"/>
                  <a:pt x="17497" y="14388"/>
                </a:cubicBezTo>
                <a:cubicBezTo>
                  <a:pt x="17484" y="14338"/>
                  <a:pt x="17456" y="14300"/>
                  <a:pt x="17441" y="14257"/>
                </a:cubicBezTo>
                <a:cubicBezTo>
                  <a:pt x="17495" y="14264"/>
                  <a:pt x="17519" y="14109"/>
                  <a:pt x="17555" y="14152"/>
                </a:cubicBezTo>
                <a:lnTo>
                  <a:pt x="17563" y="14147"/>
                </a:lnTo>
                <a:cubicBezTo>
                  <a:pt x="17574" y="14105"/>
                  <a:pt x="17545" y="14090"/>
                  <a:pt x="17528" y="14111"/>
                </a:cubicBezTo>
                <a:cubicBezTo>
                  <a:pt x="17530" y="14113"/>
                  <a:pt x="17531" y="14120"/>
                  <a:pt x="17532" y="14123"/>
                </a:cubicBezTo>
                <a:cubicBezTo>
                  <a:pt x="17526" y="14123"/>
                  <a:pt x="17500" y="14122"/>
                  <a:pt x="17495" y="14126"/>
                </a:cubicBezTo>
                <a:cubicBezTo>
                  <a:pt x="17488" y="14132"/>
                  <a:pt x="17480" y="14144"/>
                  <a:pt x="17472" y="14143"/>
                </a:cubicBezTo>
                <a:cubicBezTo>
                  <a:pt x="17446" y="14116"/>
                  <a:pt x="17440" y="14154"/>
                  <a:pt x="17427" y="14187"/>
                </a:cubicBezTo>
                <a:cubicBezTo>
                  <a:pt x="17412" y="14215"/>
                  <a:pt x="17391" y="14190"/>
                  <a:pt x="17389" y="14156"/>
                </a:cubicBezTo>
                <a:cubicBezTo>
                  <a:pt x="17351" y="14125"/>
                  <a:pt x="17350" y="14019"/>
                  <a:pt x="17383" y="13977"/>
                </a:cubicBezTo>
                <a:cubicBezTo>
                  <a:pt x="17426" y="13980"/>
                  <a:pt x="17508" y="13963"/>
                  <a:pt x="17550" y="13982"/>
                </a:cubicBezTo>
                <a:cubicBezTo>
                  <a:pt x="17602" y="14035"/>
                  <a:pt x="17657" y="13934"/>
                  <a:pt x="17671" y="13848"/>
                </a:cubicBezTo>
                <a:lnTo>
                  <a:pt x="17666" y="13831"/>
                </a:lnTo>
                <a:close/>
                <a:moveTo>
                  <a:pt x="15996" y="13861"/>
                </a:moveTo>
                <a:cubicBezTo>
                  <a:pt x="15991" y="13866"/>
                  <a:pt x="15986" y="13876"/>
                  <a:pt x="15979" y="13875"/>
                </a:cubicBezTo>
                <a:cubicBezTo>
                  <a:pt x="15986" y="13889"/>
                  <a:pt x="15997" y="13914"/>
                  <a:pt x="15999" y="13932"/>
                </a:cubicBezTo>
                <a:cubicBezTo>
                  <a:pt x="16007" y="13935"/>
                  <a:pt x="16014" y="13958"/>
                  <a:pt x="16018" y="13971"/>
                </a:cubicBezTo>
                <a:lnTo>
                  <a:pt x="16022" y="13974"/>
                </a:lnTo>
                <a:cubicBezTo>
                  <a:pt x="16037" y="13948"/>
                  <a:pt x="16027" y="13914"/>
                  <a:pt x="16013" y="13894"/>
                </a:cubicBezTo>
                <a:cubicBezTo>
                  <a:pt x="16009" y="13884"/>
                  <a:pt x="16003" y="13865"/>
                  <a:pt x="15996" y="13861"/>
                </a:cubicBezTo>
                <a:close/>
                <a:moveTo>
                  <a:pt x="16063" y="14040"/>
                </a:moveTo>
                <a:cubicBezTo>
                  <a:pt x="16069" y="14060"/>
                  <a:pt x="16066" y="14085"/>
                  <a:pt x="16062" y="14104"/>
                </a:cubicBezTo>
                <a:lnTo>
                  <a:pt x="16071" y="14102"/>
                </a:lnTo>
                <a:cubicBezTo>
                  <a:pt x="16075" y="14089"/>
                  <a:pt x="16075" y="14065"/>
                  <a:pt x="16072" y="14052"/>
                </a:cubicBezTo>
                <a:cubicBezTo>
                  <a:pt x="16072" y="14052"/>
                  <a:pt x="16063" y="14040"/>
                  <a:pt x="16063" y="14040"/>
                </a:cubicBezTo>
                <a:close/>
                <a:moveTo>
                  <a:pt x="18015" y="14040"/>
                </a:moveTo>
                <a:lnTo>
                  <a:pt x="17994" y="14046"/>
                </a:lnTo>
                <a:lnTo>
                  <a:pt x="17981" y="14064"/>
                </a:lnTo>
                <a:cubicBezTo>
                  <a:pt x="17986" y="14068"/>
                  <a:pt x="18003" y="14087"/>
                  <a:pt x="18008" y="14074"/>
                </a:cubicBezTo>
                <a:lnTo>
                  <a:pt x="18010" y="14086"/>
                </a:lnTo>
                <a:lnTo>
                  <a:pt x="18015" y="14091"/>
                </a:lnTo>
                <a:lnTo>
                  <a:pt x="18018" y="14088"/>
                </a:lnTo>
                <a:lnTo>
                  <a:pt x="18017" y="14074"/>
                </a:lnTo>
                <a:cubicBezTo>
                  <a:pt x="18015" y="14070"/>
                  <a:pt x="18006" y="14054"/>
                  <a:pt x="18004" y="14049"/>
                </a:cubicBezTo>
                <a:cubicBezTo>
                  <a:pt x="18015" y="14057"/>
                  <a:pt x="18025" y="14079"/>
                  <a:pt x="18037" y="14085"/>
                </a:cubicBezTo>
                <a:lnTo>
                  <a:pt x="18047" y="14073"/>
                </a:lnTo>
                <a:lnTo>
                  <a:pt x="18036" y="14050"/>
                </a:lnTo>
                <a:lnTo>
                  <a:pt x="18015" y="14040"/>
                </a:lnTo>
                <a:close/>
                <a:moveTo>
                  <a:pt x="7121" y="14042"/>
                </a:moveTo>
                <a:cubicBezTo>
                  <a:pt x="7087" y="14028"/>
                  <a:pt x="7071" y="14110"/>
                  <a:pt x="7084" y="14155"/>
                </a:cubicBezTo>
                <a:lnTo>
                  <a:pt x="7087" y="14156"/>
                </a:lnTo>
                <a:cubicBezTo>
                  <a:pt x="7088" y="14155"/>
                  <a:pt x="7090" y="14154"/>
                  <a:pt x="7091" y="14154"/>
                </a:cubicBezTo>
                <a:lnTo>
                  <a:pt x="7093" y="14157"/>
                </a:lnTo>
                <a:lnTo>
                  <a:pt x="7092" y="14161"/>
                </a:lnTo>
                <a:lnTo>
                  <a:pt x="7091" y="14162"/>
                </a:lnTo>
                <a:lnTo>
                  <a:pt x="7089" y="14162"/>
                </a:lnTo>
                <a:lnTo>
                  <a:pt x="7089" y="14160"/>
                </a:lnTo>
                <a:cubicBezTo>
                  <a:pt x="7074" y="14173"/>
                  <a:pt x="7088" y="14225"/>
                  <a:pt x="7099" y="14236"/>
                </a:cubicBezTo>
                <a:cubicBezTo>
                  <a:pt x="7117" y="14226"/>
                  <a:pt x="7137" y="14240"/>
                  <a:pt x="7154" y="14228"/>
                </a:cubicBezTo>
                <a:lnTo>
                  <a:pt x="7157" y="14206"/>
                </a:lnTo>
                <a:cubicBezTo>
                  <a:pt x="7161" y="14210"/>
                  <a:pt x="7167" y="14215"/>
                  <a:pt x="7171" y="14215"/>
                </a:cubicBezTo>
                <a:lnTo>
                  <a:pt x="7176" y="14210"/>
                </a:lnTo>
                <a:lnTo>
                  <a:pt x="7178" y="14194"/>
                </a:lnTo>
                <a:cubicBezTo>
                  <a:pt x="7186" y="14220"/>
                  <a:pt x="7200" y="14195"/>
                  <a:pt x="7197" y="14172"/>
                </a:cubicBezTo>
                <a:cubicBezTo>
                  <a:pt x="7204" y="14153"/>
                  <a:pt x="7218" y="14134"/>
                  <a:pt x="7214" y="14108"/>
                </a:cubicBezTo>
                <a:cubicBezTo>
                  <a:pt x="7221" y="14101"/>
                  <a:pt x="7221" y="14080"/>
                  <a:pt x="7225" y="14068"/>
                </a:cubicBezTo>
                <a:cubicBezTo>
                  <a:pt x="7199" y="14021"/>
                  <a:pt x="7152" y="14069"/>
                  <a:pt x="7121" y="14042"/>
                </a:cubicBezTo>
                <a:close/>
                <a:moveTo>
                  <a:pt x="17812" y="14070"/>
                </a:moveTo>
                <a:cubicBezTo>
                  <a:pt x="17810" y="14073"/>
                  <a:pt x="17809" y="14078"/>
                  <a:pt x="17808" y="14082"/>
                </a:cubicBezTo>
                <a:cubicBezTo>
                  <a:pt x="17806" y="14077"/>
                  <a:pt x="17802" y="14076"/>
                  <a:pt x="17800" y="14073"/>
                </a:cubicBezTo>
                <a:cubicBezTo>
                  <a:pt x="17797" y="14087"/>
                  <a:pt x="17800" y="14103"/>
                  <a:pt x="17807" y="14111"/>
                </a:cubicBezTo>
                <a:lnTo>
                  <a:pt x="17807" y="14116"/>
                </a:lnTo>
                <a:lnTo>
                  <a:pt x="17807" y="14122"/>
                </a:lnTo>
                <a:lnTo>
                  <a:pt x="17808" y="14127"/>
                </a:lnTo>
                <a:lnTo>
                  <a:pt x="17810" y="14128"/>
                </a:lnTo>
                <a:cubicBezTo>
                  <a:pt x="17818" y="14117"/>
                  <a:pt x="17825" y="14136"/>
                  <a:pt x="17832" y="14136"/>
                </a:cubicBezTo>
                <a:cubicBezTo>
                  <a:pt x="17835" y="14097"/>
                  <a:pt x="17813" y="14140"/>
                  <a:pt x="17819" y="14081"/>
                </a:cubicBezTo>
                <a:lnTo>
                  <a:pt x="17815" y="14071"/>
                </a:lnTo>
                <a:lnTo>
                  <a:pt x="17812" y="14070"/>
                </a:lnTo>
                <a:close/>
                <a:moveTo>
                  <a:pt x="18126" y="14071"/>
                </a:moveTo>
                <a:cubicBezTo>
                  <a:pt x="18108" y="14065"/>
                  <a:pt x="18088" y="14091"/>
                  <a:pt x="18074" y="14109"/>
                </a:cubicBezTo>
                <a:cubicBezTo>
                  <a:pt x="18069" y="14113"/>
                  <a:pt x="18046" y="14127"/>
                  <a:pt x="18044" y="14139"/>
                </a:cubicBezTo>
                <a:cubicBezTo>
                  <a:pt x="18043" y="14149"/>
                  <a:pt x="18033" y="14183"/>
                  <a:pt x="18030" y="14193"/>
                </a:cubicBezTo>
                <a:lnTo>
                  <a:pt x="18031" y="14198"/>
                </a:lnTo>
                <a:cubicBezTo>
                  <a:pt x="18126" y="14177"/>
                  <a:pt x="18040" y="14363"/>
                  <a:pt x="18204" y="14279"/>
                </a:cubicBezTo>
                <a:cubicBezTo>
                  <a:pt x="18203" y="14288"/>
                  <a:pt x="18200" y="14297"/>
                  <a:pt x="18196" y="14302"/>
                </a:cubicBezTo>
                <a:lnTo>
                  <a:pt x="18202" y="14306"/>
                </a:lnTo>
                <a:cubicBezTo>
                  <a:pt x="18200" y="14318"/>
                  <a:pt x="18193" y="14330"/>
                  <a:pt x="18191" y="14342"/>
                </a:cubicBezTo>
                <a:cubicBezTo>
                  <a:pt x="18172" y="14313"/>
                  <a:pt x="18150" y="14319"/>
                  <a:pt x="18136" y="14354"/>
                </a:cubicBezTo>
                <a:cubicBezTo>
                  <a:pt x="18121" y="14358"/>
                  <a:pt x="18102" y="14345"/>
                  <a:pt x="18086" y="14361"/>
                </a:cubicBezTo>
                <a:cubicBezTo>
                  <a:pt x="18099" y="14397"/>
                  <a:pt x="18139" y="14397"/>
                  <a:pt x="18139" y="14450"/>
                </a:cubicBezTo>
                <a:cubicBezTo>
                  <a:pt x="18124" y="14555"/>
                  <a:pt x="18186" y="14521"/>
                  <a:pt x="18180" y="14435"/>
                </a:cubicBezTo>
                <a:lnTo>
                  <a:pt x="18186" y="14429"/>
                </a:lnTo>
                <a:lnTo>
                  <a:pt x="18191" y="14397"/>
                </a:lnTo>
                <a:lnTo>
                  <a:pt x="18199" y="14393"/>
                </a:lnTo>
                <a:cubicBezTo>
                  <a:pt x="18174" y="14458"/>
                  <a:pt x="18202" y="14466"/>
                  <a:pt x="18225" y="14500"/>
                </a:cubicBezTo>
                <a:cubicBezTo>
                  <a:pt x="18235" y="14494"/>
                  <a:pt x="18251" y="14496"/>
                  <a:pt x="18262" y="14499"/>
                </a:cubicBezTo>
                <a:lnTo>
                  <a:pt x="18251" y="14503"/>
                </a:lnTo>
                <a:cubicBezTo>
                  <a:pt x="18259" y="14552"/>
                  <a:pt x="18290" y="14567"/>
                  <a:pt x="18316" y="14564"/>
                </a:cubicBezTo>
                <a:cubicBezTo>
                  <a:pt x="18344" y="14573"/>
                  <a:pt x="18377" y="14627"/>
                  <a:pt x="18406" y="14620"/>
                </a:cubicBezTo>
                <a:cubicBezTo>
                  <a:pt x="18421" y="14654"/>
                  <a:pt x="18450" y="14665"/>
                  <a:pt x="18459" y="14709"/>
                </a:cubicBezTo>
                <a:lnTo>
                  <a:pt x="18470" y="14707"/>
                </a:lnTo>
                <a:cubicBezTo>
                  <a:pt x="18467" y="14709"/>
                  <a:pt x="18463" y="14717"/>
                  <a:pt x="18461" y="14722"/>
                </a:cubicBezTo>
                <a:cubicBezTo>
                  <a:pt x="18464" y="14723"/>
                  <a:pt x="18469" y="14728"/>
                  <a:pt x="18472" y="14727"/>
                </a:cubicBezTo>
                <a:lnTo>
                  <a:pt x="18469" y="14751"/>
                </a:lnTo>
                <a:cubicBezTo>
                  <a:pt x="18475" y="14784"/>
                  <a:pt x="18489" y="14824"/>
                  <a:pt x="18502" y="14849"/>
                </a:cubicBezTo>
                <a:lnTo>
                  <a:pt x="18488" y="14859"/>
                </a:lnTo>
                <a:cubicBezTo>
                  <a:pt x="18492" y="14881"/>
                  <a:pt x="18509" y="14889"/>
                  <a:pt x="18520" y="14889"/>
                </a:cubicBezTo>
                <a:cubicBezTo>
                  <a:pt x="18513" y="14895"/>
                  <a:pt x="18501" y="14887"/>
                  <a:pt x="18495" y="14896"/>
                </a:cubicBezTo>
                <a:cubicBezTo>
                  <a:pt x="18531" y="14950"/>
                  <a:pt x="18501" y="14957"/>
                  <a:pt x="18502" y="15012"/>
                </a:cubicBezTo>
                <a:lnTo>
                  <a:pt x="18508" y="15014"/>
                </a:lnTo>
                <a:cubicBezTo>
                  <a:pt x="18515" y="15009"/>
                  <a:pt x="18522" y="14996"/>
                  <a:pt x="18525" y="14984"/>
                </a:cubicBezTo>
                <a:lnTo>
                  <a:pt x="18532" y="15006"/>
                </a:lnTo>
                <a:cubicBezTo>
                  <a:pt x="18547" y="15010"/>
                  <a:pt x="18567" y="14997"/>
                  <a:pt x="18577" y="14977"/>
                </a:cubicBezTo>
                <a:cubicBezTo>
                  <a:pt x="18562" y="15009"/>
                  <a:pt x="18580" y="15033"/>
                  <a:pt x="18594" y="15052"/>
                </a:cubicBezTo>
                <a:cubicBezTo>
                  <a:pt x="18635" y="15170"/>
                  <a:pt x="18668" y="15111"/>
                  <a:pt x="18731" y="15142"/>
                </a:cubicBezTo>
                <a:cubicBezTo>
                  <a:pt x="18773" y="15113"/>
                  <a:pt x="18798" y="15073"/>
                  <a:pt x="18742" y="15031"/>
                </a:cubicBezTo>
                <a:cubicBezTo>
                  <a:pt x="18733" y="15028"/>
                  <a:pt x="18711" y="15029"/>
                  <a:pt x="18709" y="15010"/>
                </a:cubicBezTo>
                <a:lnTo>
                  <a:pt x="18703" y="15010"/>
                </a:lnTo>
                <a:lnTo>
                  <a:pt x="18708" y="15007"/>
                </a:lnTo>
                <a:cubicBezTo>
                  <a:pt x="18725" y="15036"/>
                  <a:pt x="18767" y="15016"/>
                  <a:pt x="18788" y="15011"/>
                </a:cubicBezTo>
                <a:cubicBezTo>
                  <a:pt x="18787" y="15003"/>
                  <a:pt x="18785" y="14992"/>
                  <a:pt x="18782" y="14986"/>
                </a:cubicBezTo>
                <a:cubicBezTo>
                  <a:pt x="18788" y="14984"/>
                  <a:pt x="18798" y="14991"/>
                  <a:pt x="18804" y="14988"/>
                </a:cubicBezTo>
                <a:lnTo>
                  <a:pt x="18802" y="14980"/>
                </a:lnTo>
                <a:cubicBezTo>
                  <a:pt x="18803" y="14980"/>
                  <a:pt x="18807" y="14980"/>
                  <a:pt x="18808" y="14980"/>
                </a:cubicBezTo>
                <a:cubicBezTo>
                  <a:pt x="18804" y="14962"/>
                  <a:pt x="18798" y="14935"/>
                  <a:pt x="18790" y="14922"/>
                </a:cubicBezTo>
                <a:cubicBezTo>
                  <a:pt x="18816" y="14970"/>
                  <a:pt x="18819" y="14952"/>
                  <a:pt x="18850" y="14939"/>
                </a:cubicBezTo>
                <a:cubicBezTo>
                  <a:pt x="18862" y="14938"/>
                  <a:pt x="18867" y="14960"/>
                  <a:pt x="18877" y="14967"/>
                </a:cubicBezTo>
                <a:cubicBezTo>
                  <a:pt x="18957" y="14990"/>
                  <a:pt x="18933" y="15017"/>
                  <a:pt x="18976" y="15111"/>
                </a:cubicBezTo>
                <a:lnTo>
                  <a:pt x="18990" y="15114"/>
                </a:lnTo>
                <a:cubicBezTo>
                  <a:pt x="18982" y="15146"/>
                  <a:pt x="19001" y="15163"/>
                  <a:pt x="19011" y="15183"/>
                </a:cubicBezTo>
                <a:cubicBezTo>
                  <a:pt x="19032" y="15274"/>
                  <a:pt x="19117" y="15242"/>
                  <a:pt x="19158" y="15271"/>
                </a:cubicBezTo>
                <a:cubicBezTo>
                  <a:pt x="19173" y="15292"/>
                  <a:pt x="19194" y="15329"/>
                  <a:pt x="19212" y="15291"/>
                </a:cubicBezTo>
                <a:cubicBezTo>
                  <a:pt x="19207" y="15286"/>
                  <a:pt x="19201" y="15277"/>
                  <a:pt x="19198" y="15269"/>
                </a:cubicBezTo>
                <a:cubicBezTo>
                  <a:pt x="19205" y="15262"/>
                  <a:pt x="19217" y="15265"/>
                  <a:pt x="19224" y="15257"/>
                </a:cubicBezTo>
                <a:cubicBezTo>
                  <a:pt x="19205" y="15260"/>
                  <a:pt x="19161" y="15246"/>
                  <a:pt x="19160" y="15205"/>
                </a:cubicBezTo>
                <a:cubicBezTo>
                  <a:pt x="19161" y="15203"/>
                  <a:pt x="19165" y="15203"/>
                  <a:pt x="19167" y="15203"/>
                </a:cubicBezTo>
                <a:lnTo>
                  <a:pt x="19170" y="15198"/>
                </a:lnTo>
                <a:lnTo>
                  <a:pt x="19169" y="15186"/>
                </a:lnTo>
                <a:cubicBezTo>
                  <a:pt x="19160" y="15179"/>
                  <a:pt x="19147" y="15180"/>
                  <a:pt x="19138" y="15176"/>
                </a:cubicBezTo>
                <a:lnTo>
                  <a:pt x="19128" y="15159"/>
                </a:lnTo>
                <a:cubicBezTo>
                  <a:pt x="19128" y="15150"/>
                  <a:pt x="19127" y="15131"/>
                  <a:pt x="19127" y="15121"/>
                </a:cubicBezTo>
                <a:lnTo>
                  <a:pt x="19120" y="15109"/>
                </a:lnTo>
                <a:cubicBezTo>
                  <a:pt x="19089" y="15122"/>
                  <a:pt x="19091" y="15125"/>
                  <a:pt x="19078" y="15072"/>
                </a:cubicBezTo>
                <a:cubicBezTo>
                  <a:pt x="19065" y="15059"/>
                  <a:pt x="19065" y="15034"/>
                  <a:pt x="19062" y="15012"/>
                </a:cubicBezTo>
                <a:cubicBezTo>
                  <a:pt x="19040" y="14958"/>
                  <a:pt x="18991" y="14924"/>
                  <a:pt x="18992" y="14846"/>
                </a:cubicBezTo>
                <a:lnTo>
                  <a:pt x="18998" y="14837"/>
                </a:lnTo>
                <a:cubicBezTo>
                  <a:pt x="19011" y="14831"/>
                  <a:pt x="19029" y="14839"/>
                  <a:pt x="19041" y="14823"/>
                </a:cubicBezTo>
                <a:cubicBezTo>
                  <a:pt x="19049" y="14713"/>
                  <a:pt x="18954" y="14724"/>
                  <a:pt x="18918" y="14677"/>
                </a:cubicBezTo>
                <a:cubicBezTo>
                  <a:pt x="18930" y="14580"/>
                  <a:pt x="18871" y="14533"/>
                  <a:pt x="18835" y="14483"/>
                </a:cubicBezTo>
                <a:cubicBezTo>
                  <a:pt x="18812" y="14492"/>
                  <a:pt x="18796" y="14455"/>
                  <a:pt x="18777" y="14438"/>
                </a:cubicBezTo>
                <a:cubicBezTo>
                  <a:pt x="18724" y="14429"/>
                  <a:pt x="18672" y="14346"/>
                  <a:pt x="18622" y="14341"/>
                </a:cubicBezTo>
                <a:cubicBezTo>
                  <a:pt x="18609" y="14308"/>
                  <a:pt x="18562" y="14318"/>
                  <a:pt x="18544" y="14300"/>
                </a:cubicBezTo>
                <a:cubicBezTo>
                  <a:pt x="18539" y="14297"/>
                  <a:pt x="18440" y="14203"/>
                  <a:pt x="18437" y="14211"/>
                </a:cubicBezTo>
                <a:cubicBezTo>
                  <a:pt x="18359" y="14254"/>
                  <a:pt x="18439" y="14270"/>
                  <a:pt x="18351" y="14302"/>
                </a:cubicBezTo>
                <a:cubicBezTo>
                  <a:pt x="18346" y="14326"/>
                  <a:pt x="18340" y="14347"/>
                  <a:pt x="18328" y="14362"/>
                </a:cubicBezTo>
                <a:cubicBezTo>
                  <a:pt x="18314" y="14418"/>
                  <a:pt x="18263" y="14473"/>
                  <a:pt x="18259" y="14375"/>
                </a:cubicBezTo>
                <a:lnTo>
                  <a:pt x="18252" y="14378"/>
                </a:lnTo>
                <a:cubicBezTo>
                  <a:pt x="18248" y="14365"/>
                  <a:pt x="18250" y="14345"/>
                  <a:pt x="18246" y="14332"/>
                </a:cubicBezTo>
                <a:lnTo>
                  <a:pt x="18241" y="14330"/>
                </a:lnTo>
                <a:cubicBezTo>
                  <a:pt x="18238" y="14336"/>
                  <a:pt x="18237" y="14358"/>
                  <a:pt x="18236" y="14366"/>
                </a:cubicBezTo>
                <a:cubicBezTo>
                  <a:pt x="18228" y="14333"/>
                  <a:pt x="18214" y="14282"/>
                  <a:pt x="18216" y="14244"/>
                </a:cubicBezTo>
                <a:cubicBezTo>
                  <a:pt x="18226" y="14202"/>
                  <a:pt x="18223" y="14176"/>
                  <a:pt x="18213" y="14135"/>
                </a:cubicBezTo>
                <a:cubicBezTo>
                  <a:pt x="18219" y="14108"/>
                  <a:pt x="18183" y="14116"/>
                  <a:pt x="18177" y="14112"/>
                </a:cubicBezTo>
                <a:cubicBezTo>
                  <a:pt x="18163" y="14106"/>
                  <a:pt x="18140" y="14076"/>
                  <a:pt x="18126" y="14071"/>
                </a:cubicBezTo>
                <a:close/>
                <a:moveTo>
                  <a:pt x="18295" y="14100"/>
                </a:moveTo>
                <a:cubicBezTo>
                  <a:pt x="18296" y="14108"/>
                  <a:pt x="18301" y="14117"/>
                  <a:pt x="18304" y="14121"/>
                </a:cubicBezTo>
                <a:lnTo>
                  <a:pt x="18311" y="14125"/>
                </a:lnTo>
                <a:lnTo>
                  <a:pt x="18317" y="14121"/>
                </a:lnTo>
                <a:cubicBezTo>
                  <a:pt x="18318" y="14154"/>
                  <a:pt x="18341" y="14187"/>
                  <a:pt x="18355" y="14154"/>
                </a:cubicBezTo>
                <a:cubicBezTo>
                  <a:pt x="18348" y="14151"/>
                  <a:pt x="18337" y="14129"/>
                  <a:pt x="18333" y="14120"/>
                </a:cubicBezTo>
                <a:cubicBezTo>
                  <a:pt x="18326" y="14103"/>
                  <a:pt x="18305" y="14103"/>
                  <a:pt x="18295" y="14100"/>
                </a:cubicBezTo>
                <a:close/>
                <a:moveTo>
                  <a:pt x="18024" y="14130"/>
                </a:moveTo>
                <a:lnTo>
                  <a:pt x="18014" y="14139"/>
                </a:lnTo>
                <a:cubicBezTo>
                  <a:pt x="18017" y="14152"/>
                  <a:pt x="18020" y="14175"/>
                  <a:pt x="18029" y="14180"/>
                </a:cubicBezTo>
                <a:lnTo>
                  <a:pt x="18036" y="14167"/>
                </a:lnTo>
                <a:lnTo>
                  <a:pt x="18039" y="14144"/>
                </a:lnTo>
                <a:lnTo>
                  <a:pt x="18033" y="14132"/>
                </a:lnTo>
                <a:lnTo>
                  <a:pt x="18024" y="14130"/>
                </a:lnTo>
                <a:close/>
                <a:moveTo>
                  <a:pt x="16091" y="14132"/>
                </a:moveTo>
                <a:cubicBezTo>
                  <a:pt x="16076" y="14116"/>
                  <a:pt x="16069" y="14201"/>
                  <a:pt x="16104" y="14232"/>
                </a:cubicBezTo>
                <a:lnTo>
                  <a:pt x="16113" y="14229"/>
                </a:lnTo>
                <a:cubicBezTo>
                  <a:pt x="16116" y="14216"/>
                  <a:pt x="16111" y="14200"/>
                  <a:pt x="16107" y="14188"/>
                </a:cubicBezTo>
                <a:cubicBezTo>
                  <a:pt x="16102" y="14154"/>
                  <a:pt x="16096" y="14137"/>
                  <a:pt x="16091" y="14132"/>
                </a:cubicBezTo>
                <a:close/>
                <a:moveTo>
                  <a:pt x="17833" y="14190"/>
                </a:moveTo>
                <a:cubicBezTo>
                  <a:pt x="17810" y="14188"/>
                  <a:pt x="17802" y="14251"/>
                  <a:pt x="17853" y="14228"/>
                </a:cubicBezTo>
                <a:lnTo>
                  <a:pt x="17859" y="14220"/>
                </a:lnTo>
                <a:cubicBezTo>
                  <a:pt x="17850" y="14199"/>
                  <a:pt x="17840" y="14191"/>
                  <a:pt x="17833" y="14190"/>
                </a:cubicBezTo>
                <a:close/>
                <a:moveTo>
                  <a:pt x="16518" y="14220"/>
                </a:moveTo>
                <a:lnTo>
                  <a:pt x="16514" y="14226"/>
                </a:lnTo>
                <a:lnTo>
                  <a:pt x="16510" y="14249"/>
                </a:lnTo>
                <a:cubicBezTo>
                  <a:pt x="16508" y="14243"/>
                  <a:pt x="16504" y="14231"/>
                  <a:pt x="16501" y="14228"/>
                </a:cubicBezTo>
                <a:cubicBezTo>
                  <a:pt x="16486" y="14233"/>
                  <a:pt x="16492" y="14270"/>
                  <a:pt x="16477" y="14277"/>
                </a:cubicBezTo>
                <a:lnTo>
                  <a:pt x="16475" y="14286"/>
                </a:lnTo>
                <a:cubicBezTo>
                  <a:pt x="16504" y="14286"/>
                  <a:pt x="16527" y="14313"/>
                  <a:pt x="16525" y="14371"/>
                </a:cubicBezTo>
                <a:cubicBezTo>
                  <a:pt x="16527" y="14384"/>
                  <a:pt x="16540" y="14387"/>
                  <a:pt x="16546" y="14391"/>
                </a:cubicBezTo>
                <a:cubicBezTo>
                  <a:pt x="16552" y="14398"/>
                  <a:pt x="16561" y="14409"/>
                  <a:pt x="16568" y="14409"/>
                </a:cubicBezTo>
                <a:cubicBezTo>
                  <a:pt x="16563" y="14389"/>
                  <a:pt x="16566" y="14361"/>
                  <a:pt x="16577" y="14349"/>
                </a:cubicBezTo>
                <a:cubicBezTo>
                  <a:pt x="16572" y="14347"/>
                  <a:pt x="16558" y="14342"/>
                  <a:pt x="16553" y="14337"/>
                </a:cubicBezTo>
                <a:cubicBezTo>
                  <a:pt x="16531" y="14312"/>
                  <a:pt x="16547" y="14234"/>
                  <a:pt x="16518" y="14220"/>
                </a:cubicBezTo>
                <a:close/>
                <a:moveTo>
                  <a:pt x="18295" y="14220"/>
                </a:moveTo>
                <a:cubicBezTo>
                  <a:pt x="18295" y="14220"/>
                  <a:pt x="18300" y="14230"/>
                  <a:pt x="18300" y="14230"/>
                </a:cubicBezTo>
                <a:cubicBezTo>
                  <a:pt x="18325" y="14251"/>
                  <a:pt x="18354" y="14260"/>
                  <a:pt x="18380" y="14245"/>
                </a:cubicBezTo>
                <a:cubicBezTo>
                  <a:pt x="18379" y="14236"/>
                  <a:pt x="18300" y="14222"/>
                  <a:pt x="18295" y="14220"/>
                </a:cubicBezTo>
                <a:close/>
                <a:moveTo>
                  <a:pt x="17649" y="14224"/>
                </a:moveTo>
                <a:cubicBezTo>
                  <a:pt x="17640" y="14220"/>
                  <a:pt x="17631" y="14219"/>
                  <a:pt x="17622" y="14225"/>
                </a:cubicBezTo>
                <a:lnTo>
                  <a:pt x="17617" y="14239"/>
                </a:lnTo>
                <a:cubicBezTo>
                  <a:pt x="17621" y="14286"/>
                  <a:pt x="17645" y="14242"/>
                  <a:pt x="17660" y="14256"/>
                </a:cubicBezTo>
                <a:cubicBezTo>
                  <a:pt x="17663" y="14252"/>
                  <a:pt x="17669" y="14250"/>
                  <a:pt x="17672" y="14251"/>
                </a:cubicBezTo>
                <a:lnTo>
                  <a:pt x="17676" y="14246"/>
                </a:lnTo>
                <a:lnTo>
                  <a:pt x="17675" y="14241"/>
                </a:lnTo>
                <a:cubicBezTo>
                  <a:pt x="17667" y="14235"/>
                  <a:pt x="17658" y="14228"/>
                  <a:pt x="17649" y="14224"/>
                </a:cubicBezTo>
                <a:close/>
                <a:moveTo>
                  <a:pt x="17711" y="14250"/>
                </a:moveTo>
                <a:cubicBezTo>
                  <a:pt x="17701" y="14249"/>
                  <a:pt x="17691" y="14251"/>
                  <a:pt x="17683" y="14257"/>
                </a:cubicBezTo>
                <a:cubicBezTo>
                  <a:pt x="17694" y="14277"/>
                  <a:pt x="17714" y="14268"/>
                  <a:pt x="17727" y="14264"/>
                </a:cubicBezTo>
                <a:cubicBezTo>
                  <a:pt x="17727" y="14264"/>
                  <a:pt x="17740" y="14256"/>
                  <a:pt x="17740" y="14256"/>
                </a:cubicBezTo>
                <a:cubicBezTo>
                  <a:pt x="17732" y="14254"/>
                  <a:pt x="17721" y="14251"/>
                  <a:pt x="17711" y="14250"/>
                </a:cubicBezTo>
                <a:close/>
                <a:moveTo>
                  <a:pt x="17983" y="14250"/>
                </a:moveTo>
                <a:cubicBezTo>
                  <a:pt x="17972" y="14256"/>
                  <a:pt x="17958" y="14259"/>
                  <a:pt x="17948" y="14271"/>
                </a:cubicBezTo>
                <a:cubicBezTo>
                  <a:pt x="17952" y="14280"/>
                  <a:pt x="17960" y="14291"/>
                  <a:pt x="17967" y="14291"/>
                </a:cubicBezTo>
                <a:cubicBezTo>
                  <a:pt x="17973" y="14291"/>
                  <a:pt x="17983" y="14287"/>
                  <a:pt x="17988" y="14284"/>
                </a:cubicBezTo>
                <a:cubicBezTo>
                  <a:pt x="17988" y="14276"/>
                  <a:pt x="17987" y="14254"/>
                  <a:pt x="17983" y="14250"/>
                </a:cubicBezTo>
                <a:close/>
                <a:moveTo>
                  <a:pt x="16131" y="14280"/>
                </a:moveTo>
                <a:lnTo>
                  <a:pt x="16128" y="14295"/>
                </a:lnTo>
                <a:cubicBezTo>
                  <a:pt x="16131" y="14306"/>
                  <a:pt x="16141" y="14314"/>
                  <a:pt x="16147" y="14320"/>
                </a:cubicBezTo>
                <a:cubicBezTo>
                  <a:pt x="16145" y="14311"/>
                  <a:pt x="16140" y="14294"/>
                  <a:pt x="16137" y="14286"/>
                </a:cubicBezTo>
                <a:cubicBezTo>
                  <a:pt x="16137" y="14286"/>
                  <a:pt x="16131" y="14280"/>
                  <a:pt x="16131" y="14280"/>
                </a:cubicBezTo>
                <a:close/>
                <a:moveTo>
                  <a:pt x="16164" y="14340"/>
                </a:moveTo>
                <a:lnTo>
                  <a:pt x="16161" y="14349"/>
                </a:lnTo>
                <a:cubicBezTo>
                  <a:pt x="16162" y="14356"/>
                  <a:pt x="16165" y="14368"/>
                  <a:pt x="16167" y="14373"/>
                </a:cubicBezTo>
                <a:lnTo>
                  <a:pt x="16172" y="14375"/>
                </a:lnTo>
                <a:lnTo>
                  <a:pt x="16175" y="14363"/>
                </a:lnTo>
                <a:lnTo>
                  <a:pt x="16174" y="14353"/>
                </a:lnTo>
                <a:cubicBezTo>
                  <a:pt x="16174" y="14353"/>
                  <a:pt x="16169" y="14344"/>
                  <a:pt x="16169" y="14344"/>
                </a:cubicBezTo>
                <a:lnTo>
                  <a:pt x="16164" y="14340"/>
                </a:lnTo>
                <a:close/>
                <a:moveTo>
                  <a:pt x="19226" y="14340"/>
                </a:moveTo>
                <a:cubicBezTo>
                  <a:pt x="19228" y="14348"/>
                  <a:pt x="19227" y="14358"/>
                  <a:pt x="19221" y="14359"/>
                </a:cubicBezTo>
                <a:cubicBezTo>
                  <a:pt x="19225" y="14363"/>
                  <a:pt x="19235" y="14369"/>
                  <a:pt x="19239" y="14371"/>
                </a:cubicBezTo>
                <a:cubicBezTo>
                  <a:pt x="19257" y="14382"/>
                  <a:pt x="19277" y="14428"/>
                  <a:pt x="19294" y="14443"/>
                </a:cubicBezTo>
                <a:cubicBezTo>
                  <a:pt x="19335" y="14459"/>
                  <a:pt x="19334" y="14556"/>
                  <a:pt x="19351" y="14610"/>
                </a:cubicBezTo>
                <a:cubicBezTo>
                  <a:pt x="19358" y="14597"/>
                  <a:pt x="19359" y="14568"/>
                  <a:pt x="19365" y="14553"/>
                </a:cubicBezTo>
                <a:cubicBezTo>
                  <a:pt x="19343" y="14464"/>
                  <a:pt x="19271" y="14391"/>
                  <a:pt x="19226" y="14340"/>
                </a:cubicBezTo>
                <a:close/>
                <a:moveTo>
                  <a:pt x="16635" y="14344"/>
                </a:moveTo>
                <a:cubicBezTo>
                  <a:pt x="16620" y="14331"/>
                  <a:pt x="16601" y="14344"/>
                  <a:pt x="16610" y="14417"/>
                </a:cubicBezTo>
                <a:cubicBezTo>
                  <a:pt x="16610" y="14417"/>
                  <a:pt x="16614" y="14416"/>
                  <a:pt x="16614" y="14416"/>
                </a:cubicBezTo>
                <a:cubicBezTo>
                  <a:pt x="16616" y="14414"/>
                  <a:pt x="16621" y="14409"/>
                  <a:pt x="16623" y="14406"/>
                </a:cubicBezTo>
                <a:cubicBezTo>
                  <a:pt x="16624" y="14407"/>
                  <a:pt x="16632" y="14414"/>
                  <a:pt x="16632" y="14416"/>
                </a:cubicBezTo>
                <a:cubicBezTo>
                  <a:pt x="16660" y="14392"/>
                  <a:pt x="16649" y="14356"/>
                  <a:pt x="16635" y="14344"/>
                </a:cubicBezTo>
                <a:close/>
                <a:moveTo>
                  <a:pt x="16179" y="14370"/>
                </a:moveTo>
                <a:cubicBezTo>
                  <a:pt x="16174" y="14392"/>
                  <a:pt x="16186" y="14418"/>
                  <a:pt x="16194" y="14433"/>
                </a:cubicBezTo>
                <a:cubicBezTo>
                  <a:pt x="16191" y="14423"/>
                  <a:pt x="16192" y="14409"/>
                  <a:pt x="16194" y="14399"/>
                </a:cubicBezTo>
                <a:cubicBezTo>
                  <a:pt x="16190" y="14389"/>
                  <a:pt x="16186" y="14373"/>
                  <a:pt x="16179" y="14370"/>
                </a:cubicBezTo>
                <a:close/>
                <a:moveTo>
                  <a:pt x="17937" y="14373"/>
                </a:moveTo>
                <a:cubicBezTo>
                  <a:pt x="17934" y="14378"/>
                  <a:pt x="17929" y="14386"/>
                  <a:pt x="17924" y="14385"/>
                </a:cubicBezTo>
                <a:cubicBezTo>
                  <a:pt x="17892" y="14366"/>
                  <a:pt x="17841" y="14373"/>
                  <a:pt x="17849" y="14456"/>
                </a:cubicBezTo>
                <a:cubicBezTo>
                  <a:pt x="17853" y="14446"/>
                  <a:pt x="17856" y="14424"/>
                  <a:pt x="17860" y="14416"/>
                </a:cubicBezTo>
                <a:cubicBezTo>
                  <a:pt x="17869" y="14413"/>
                  <a:pt x="17875" y="14434"/>
                  <a:pt x="17879" y="14445"/>
                </a:cubicBezTo>
                <a:lnTo>
                  <a:pt x="17889" y="14448"/>
                </a:lnTo>
                <a:cubicBezTo>
                  <a:pt x="17896" y="14441"/>
                  <a:pt x="17902" y="14425"/>
                  <a:pt x="17911" y="14423"/>
                </a:cubicBezTo>
                <a:lnTo>
                  <a:pt x="17912" y="14425"/>
                </a:lnTo>
                <a:cubicBezTo>
                  <a:pt x="17912" y="14427"/>
                  <a:pt x="17912" y="14430"/>
                  <a:pt x="17911" y="14431"/>
                </a:cubicBezTo>
                <a:cubicBezTo>
                  <a:pt x="17919" y="14436"/>
                  <a:pt x="17937" y="14450"/>
                  <a:pt x="17946" y="14446"/>
                </a:cubicBezTo>
                <a:cubicBezTo>
                  <a:pt x="17947" y="14431"/>
                  <a:pt x="17957" y="14429"/>
                  <a:pt x="17964" y="14434"/>
                </a:cubicBezTo>
                <a:lnTo>
                  <a:pt x="18023" y="14498"/>
                </a:lnTo>
                <a:cubicBezTo>
                  <a:pt x="18029" y="14472"/>
                  <a:pt x="18018" y="14440"/>
                  <a:pt x="18011" y="14418"/>
                </a:cubicBezTo>
                <a:cubicBezTo>
                  <a:pt x="18002" y="14387"/>
                  <a:pt x="17984" y="14394"/>
                  <a:pt x="17969" y="14388"/>
                </a:cubicBezTo>
                <a:cubicBezTo>
                  <a:pt x="17960" y="14381"/>
                  <a:pt x="17947" y="14363"/>
                  <a:pt x="17937" y="14373"/>
                </a:cubicBezTo>
                <a:close/>
                <a:moveTo>
                  <a:pt x="17779" y="14404"/>
                </a:moveTo>
                <a:cubicBezTo>
                  <a:pt x="17764" y="14396"/>
                  <a:pt x="17745" y="14399"/>
                  <a:pt x="17733" y="14410"/>
                </a:cubicBezTo>
                <a:cubicBezTo>
                  <a:pt x="17727" y="14466"/>
                  <a:pt x="17772" y="14505"/>
                  <a:pt x="17796" y="14475"/>
                </a:cubicBezTo>
                <a:lnTo>
                  <a:pt x="17803" y="14463"/>
                </a:lnTo>
                <a:cubicBezTo>
                  <a:pt x="17806" y="14431"/>
                  <a:pt x="17794" y="14412"/>
                  <a:pt x="17779" y="14404"/>
                </a:cubicBezTo>
                <a:close/>
                <a:moveTo>
                  <a:pt x="17551" y="14525"/>
                </a:moveTo>
                <a:cubicBezTo>
                  <a:pt x="17551" y="14532"/>
                  <a:pt x="17554" y="14542"/>
                  <a:pt x="17557" y="14547"/>
                </a:cubicBezTo>
                <a:lnTo>
                  <a:pt x="17562" y="14548"/>
                </a:lnTo>
                <a:cubicBezTo>
                  <a:pt x="17562" y="14548"/>
                  <a:pt x="17566" y="14536"/>
                  <a:pt x="17566" y="14536"/>
                </a:cubicBezTo>
                <a:lnTo>
                  <a:pt x="17566" y="14525"/>
                </a:lnTo>
                <a:cubicBezTo>
                  <a:pt x="17562" y="14516"/>
                  <a:pt x="17555" y="14519"/>
                  <a:pt x="17551" y="14525"/>
                </a:cubicBezTo>
                <a:close/>
                <a:moveTo>
                  <a:pt x="17547" y="14549"/>
                </a:moveTo>
                <a:cubicBezTo>
                  <a:pt x="17525" y="14575"/>
                  <a:pt x="17533" y="14648"/>
                  <a:pt x="17518" y="14688"/>
                </a:cubicBezTo>
                <a:cubicBezTo>
                  <a:pt x="17533" y="14737"/>
                  <a:pt x="17533" y="14663"/>
                  <a:pt x="17550" y="14670"/>
                </a:cubicBezTo>
                <a:lnTo>
                  <a:pt x="17553" y="14664"/>
                </a:lnTo>
                <a:lnTo>
                  <a:pt x="17554" y="14655"/>
                </a:lnTo>
                <a:lnTo>
                  <a:pt x="17551" y="14648"/>
                </a:lnTo>
                <a:lnTo>
                  <a:pt x="17547" y="14644"/>
                </a:lnTo>
                <a:lnTo>
                  <a:pt x="17541" y="14645"/>
                </a:lnTo>
                <a:cubicBezTo>
                  <a:pt x="17541" y="14635"/>
                  <a:pt x="17543" y="14614"/>
                  <a:pt x="17544" y="14605"/>
                </a:cubicBezTo>
                <a:lnTo>
                  <a:pt x="17549" y="14591"/>
                </a:lnTo>
                <a:lnTo>
                  <a:pt x="17554" y="14602"/>
                </a:lnTo>
                <a:cubicBezTo>
                  <a:pt x="17555" y="14586"/>
                  <a:pt x="17550" y="14564"/>
                  <a:pt x="17547" y="14549"/>
                </a:cubicBezTo>
                <a:close/>
                <a:moveTo>
                  <a:pt x="19269" y="14549"/>
                </a:moveTo>
                <a:lnTo>
                  <a:pt x="19267" y="14562"/>
                </a:lnTo>
                <a:cubicBezTo>
                  <a:pt x="19278" y="14618"/>
                  <a:pt x="19275" y="14630"/>
                  <a:pt x="19245" y="14651"/>
                </a:cubicBezTo>
                <a:cubicBezTo>
                  <a:pt x="19237" y="14667"/>
                  <a:pt x="19235" y="14699"/>
                  <a:pt x="19220" y="14702"/>
                </a:cubicBezTo>
                <a:cubicBezTo>
                  <a:pt x="19214" y="14710"/>
                  <a:pt x="19207" y="14701"/>
                  <a:pt x="19201" y="14700"/>
                </a:cubicBezTo>
                <a:cubicBezTo>
                  <a:pt x="19182" y="14722"/>
                  <a:pt x="19172" y="14685"/>
                  <a:pt x="19181" y="14656"/>
                </a:cubicBezTo>
                <a:lnTo>
                  <a:pt x="19179" y="14649"/>
                </a:lnTo>
                <a:lnTo>
                  <a:pt x="19178" y="14647"/>
                </a:lnTo>
                <a:cubicBezTo>
                  <a:pt x="19171" y="14660"/>
                  <a:pt x="19171" y="14685"/>
                  <a:pt x="19166" y="14700"/>
                </a:cubicBezTo>
                <a:cubicBezTo>
                  <a:pt x="19142" y="14720"/>
                  <a:pt x="19102" y="14703"/>
                  <a:pt x="19078" y="14702"/>
                </a:cubicBezTo>
                <a:cubicBezTo>
                  <a:pt x="19072" y="14709"/>
                  <a:pt x="19071" y="14723"/>
                  <a:pt x="19076" y="14732"/>
                </a:cubicBezTo>
                <a:cubicBezTo>
                  <a:pt x="19088" y="14750"/>
                  <a:pt x="19107" y="14758"/>
                  <a:pt x="19118" y="14778"/>
                </a:cubicBezTo>
                <a:cubicBezTo>
                  <a:pt x="19127" y="14778"/>
                  <a:pt x="19132" y="14769"/>
                  <a:pt x="19140" y="14779"/>
                </a:cubicBezTo>
                <a:cubicBezTo>
                  <a:pt x="19165" y="14828"/>
                  <a:pt x="19210" y="14787"/>
                  <a:pt x="19237" y="14765"/>
                </a:cubicBezTo>
                <a:cubicBezTo>
                  <a:pt x="19257" y="14735"/>
                  <a:pt x="19263" y="14698"/>
                  <a:pt x="19294" y="14707"/>
                </a:cubicBezTo>
                <a:cubicBezTo>
                  <a:pt x="19303" y="14694"/>
                  <a:pt x="19299" y="14675"/>
                  <a:pt x="19293" y="14661"/>
                </a:cubicBezTo>
                <a:lnTo>
                  <a:pt x="19293" y="14649"/>
                </a:lnTo>
                <a:cubicBezTo>
                  <a:pt x="19320" y="14630"/>
                  <a:pt x="19314" y="14610"/>
                  <a:pt x="19317" y="14565"/>
                </a:cubicBezTo>
                <a:cubicBezTo>
                  <a:pt x="19312" y="14564"/>
                  <a:pt x="19304" y="14558"/>
                  <a:pt x="19300" y="14549"/>
                </a:cubicBezTo>
                <a:lnTo>
                  <a:pt x="19294" y="14559"/>
                </a:lnTo>
                <a:cubicBezTo>
                  <a:pt x="19287" y="14552"/>
                  <a:pt x="19277" y="14548"/>
                  <a:pt x="19269" y="14549"/>
                </a:cubicBezTo>
                <a:close/>
                <a:moveTo>
                  <a:pt x="17523" y="14579"/>
                </a:moveTo>
                <a:cubicBezTo>
                  <a:pt x="17499" y="14581"/>
                  <a:pt x="17511" y="14625"/>
                  <a:pt x="17502" y="14650"/>
                </a:cubicBezTo>
                <a:lnTo>
                  <a:pt x="17501" y="14662"/>
                </a:lnTo>
                <a:cubicBezTo>
                  <a:pt x="17507" y="14671"/>
                  <a:pt x="17518" y="14676"/>
                  <a:pt x="17522" y="14661"/>
                </a:cubicBezTo>
                <a:cubicBezTo>
                  <a:pt x="17516" y="14633"/>
                  <a:pt x="17540" y="14602"/>
                  <a:pt x="17523" y="14579"/>
                </a:cubicBezTo>
                <a:close/>
                <a:moveTo>
                  <a:pt x="17476" y="14639"/>
                </a:moveTo>
                <a:lnTo>
                  <a:pt x="17473" y="14640"/>
                </a:lnTo>
                <a:cubicBezTo>
                  <a:pt x="17471" y="14644"/>
                  <a:pt x="17469" y="14655"/>
                  <a:pt x="17468" y="14660"/>
                </a:cubicBezTo>
                <a:lnTo>
                  <a:pt x="17475" y="14678"/>
                </a:lnTo>
                <a:lnTo>
                  <a:pt x="17481" y="14678"/>
                </a:lnTo>
                <a:cubicBezTo>
                  <a:pt x="17481" y="14678"/>
                  <a:pt x="17484" y="14664"/>
                  <a:pt x="17484" y="14664"/>
                </a:cubicBezTo>
                <a:cubicBezTo>
                  <a:pt x="17483" y="14657"/>
                  <a:pt x="17480" y="14643"/>
                  <a:pt x="17476" y="14639"/>
                </a:cubicBezTo>
                <a:close/>
                <a:moveTo>
                  <a:pt x="19454" y="14699"/>
                </a:moveTo>
                <a:cubicBezTo>
                  <a:pt x="19448" y="14746"/>
                  <a:pt x="19466" y="14777"/>
                  <a:pt x="19481" y="14809"/>
                </a:cubicBezTo>
                <a:cubicBezTo>
                  <a:pt x="19484" y="14854"/>
                  <a:pt x="19503" y="14876"/>
                  <a:pt x="19526" y="14862"/>
                </a:cubicBezTo>
                <a:cubicBezTo>
                  <a:pt x="19530" y="14846"/>
                  <a:pt x="19526" y="14826"/>
                  <a:pt x="19521" y="14813"/>
                </a:cubicBezTo>
                <a:cubicBezTo>
                  <a:pt x="19497" y="14780"/>
                  <a:pt x="19483" y="14718"/>
                  <a:pt x="19454" y="14699"/>
                </a:cubicBezTo>
                <a:close/>
                <a:moveTo>
                  <a:pt x="16584" y="14729"/>
                </a:moveTo>
                <a:lnTo>
                  <a:pt x="16576" y="14749"/>
                </a:lnTo>
                <a:cubicBezTo>
                  <a:pt x="16539" y="14752"/>
                  <a:pt x="16516" y="14700"/>
                  <a:pt x="16506" y="14797"/>
                </a:cubicBezTo>
                <a:lnTo>
                  <a:pt x="16500" y="14797"/>
                </a:lnTo>
                <a:cubicBezTo>
                  <a:pt x="16498" y="14810"/>
                  <a:pt x="16494" y="14829"/>
                  <a:pt x="16486" y="14835"/>
                </a:cubicBezTo>
                <a:lnTo>
                  <a:pt x="16483" y="14821"/>
                </a:lnTo>
                <a:cubicBezTo>
                  <a:pt x="16480" y="14823"/>
                  <a:pt x="16477" y="14828"/>
                  <a:pt x="16475" y="14834"/>
                </a:cubicBezTo>
                <a:cubicBezTo>
                  <a:pt x="16498" y="14850"/>
                  <a:pt x="16530" y="14840"/>
                  <a:pt x="16552" y="14867"/>
                </a:cubicBezTo>
                <a:lnTo>
                  <a:pt x="16547" y="14894"/>
                </a:lnTo>
                <a:lnTo>
                  <a:pt x="16553" y="14907"/>
                </a:lnTo>
                <a:cubicBezTo>
                  <a:pt x="16587" y="14909"/>
                  <a:pt x="16629" y="14947"/>
                  <a:pt x="16661" y="14957"/>
                </a:cubicBezTo>
                <a:cubicBezTo>
                  <a:pt x="16690" y="14939"/>
                  <a:pt x="16723" y="14940"/>
                  <a:pt x="16753" y="14960"/>
                </a:cubicBezTo>
                <a:cubicBezTo>
                  <a:pt x="16838" y="15053"/>
                  <a:pt x="16953" y="14989"/>
                  <a:pt x="17037" y="15072"/>
                </a:cubicBezTo>
                <a:cubicBezTo>
                  <a:pt x="17037" y="15072"/>
                  <a:pt x="17039" y="15064"/>
                  <a:pt x="17039" y="15064"/>
                </a:cubicBezTo>
                <a:cubicBezTo>
                  <a:pt x="17038" y="15059"/>
                  <a:pt x="17030" y="15040"/>
                  <a:pt x="17029" y="15036"/>
                </a:cubicBezTo>
                <a:cubicBezTo>
                  <a:pt x="17039" y="14859"/>
                  <a:pt x="16978" y="14997"/>
                  <a:pt x="16933" y="14925"/>
                </a:cubicBezTo>
                <a:cubicBezTo>
                  <a:pt x="16933" y="14910"/>
                  <a:pt x="16923" y="14886"/>
                  <a:pt x="16919" y="14874"/>
                </a:cubicBezTo>
                <a:cubicBezTo>
                  <a:pt x="16917" y="14849"/>
                  <a:pt x="16912" y="14847"/>
                  <a:pt x="16899" y="14849"/>
                </a:cubicBezTo>
                <a:cubicBezTo>
                  <a:pt x="16886" y="14844"/>
                  <a:pt x="16866" y="14825"/>
                  <a:pt x="16853" y="14819"/>
                </a:cubicBezTo>
                <a:cubicBezTo>
                  <a:pt x="16837" y="14828"/>
                  <a:pt x="16829" y="14824"/>
                  <a:pt x="16821" y="14795"/>
                </a:cubicBezTo>
                <a:lnTo>
                  <a:pt x="16815" y="14792"/>
                </a:lnTo>
                <a:lnTo>
                  <a:pt x="16805" y="14800"/>
                </a:lnTo>
                <a:cubicBezTo>
                  <a:pt x="16801" y="14817"/>
                  <a:pt x="16798" y="14842"/>
                  <a:pt x="16789" y="14852"/>
                </a:cubicBezTo>
                <a:cubicBezTo>
                  <a:pt x="16764" y="14851"/>
                  <a:pt x="16718" y="14835"/>
                  <a:pt x="16693" y="14837"/>
                </a:cubicBezTo>
                <a:cubicBezTo>
                  <a:pt x="16682" y="14838"/>
                  <a:pt x="16673" y="14803"/>
                  <a:pt x="16668" y="14791"/>
                </a:cubicBezTo>
                <a:cubicBezTo>
                  <a:pt x="16656" y="14767"/>
                  <a:pt x="16632" y="14776"/>
                  <a:pt x="16617" y="14762"/>
                </a:cubicBezTo>
                <a:cubicBezTo>
                  <a:pt x="16605" y="14748"/>
                  <a:pt x="16598" y="14732"/>
                  <a:pt x="16584" y="14729"/>
                </a:cubicBezTo>
                <a:close/>
                <a:moveTo>
                  <a:pt x="19569" y="14819"/>
                </a:moveTo>
                <a:cubicBezTo>
                  <a:pt x="19577" y="14853"/>
                  <a:pt x="19596" y="14891"/>
                  <a:pt x="19616" y="14906"/>
                </a:cubicBezTo>
                <a:lnTo>
                  <a:pt x="19626" y="14910"/>
                </a:lnTo>
                <a:lnTo>
                  <a:pt x="19633" y="14907"/>
                </a:lnTo>
                <a:cubicBezTo>
                  <a:pt x="19609" y="14886"/>
                  <a:pt x="19601" y="14818"/>
                  <a:pt x="19569" y="14819"/>
                </a:cubicBezTo>
                <a:close/>
                <a:moveTo>
                  <a:pt x="16962" y="14849"/>
                </a:moveTo>
                <a:cubicBezTo>
                  <a:pt x="16943" y="14850"/>
                  <a:pt x="16925" y="14860"/>
                  <a:pt x="16922" y="14876"/>
                </a:cubicBezTo>
                <a:lnTo>
                  <a:pt x="16939" y="14897"/>
                </a:lnTo>
                <a:lnTo>
                  <a:pt x="16962" y="14893"/>
                </a:lnTo>
                <a:lnTo>
                  <a:pt x="17004" y="14867"/>
                </a:lnTo>
                <a:cubicBezTo>
                  <a:pt x="16999" y="14853"/>
                  <a:pt x="16980" y="14847"/>
                  <a:pt x="16962" y="14849"/>
                </a:cubicBezTo>
                <a:close/>
                <a:moveTo>
                  <a:pt x="18479" y="14909"/>
                </a:moveTo>
                <a:cubicBezTo>
                  <a:pt x="18454" y="14930"/>
                  <a:pt x="18435" y="14988"/>
                  <a:pt x="18427" y="15035"/>
                </a:cubicBezTo>
                <a:cubicBezTo>
                  <a:pt x="18456" y="15051"/>
                  <a:pt x="18487" y="15024"/>
                  <a:pt x="18502" y="14979"/>
                </a:cubicBezTo>
                <a:lnTo>
                  <a:pt x="18506" y="14954"/>
                </a:lnTo>
                <a:cubicBezTo>
                  <a:pt x="18506" y="14954"/>
                  <a:pt x="18503" y="14929"/>
                  <a:pt x="18503" y="14929"/>
                </a:cubicBezTo>
                <a:lnTo>
                  <a:pt x="18479" y="14909"/>
                </a:lnTo>
                <a:close/>
                <a:moveTo>
                  <a:pt x="19573" y="14939"/>
                </a:moveTo>
                <a:lnTo>
                  <a:pt x="19569" y="14944"/>
                </a:lnTo>
                <a:cubicBezTo>
                  <a:pt x="19570" y="14951"/>
                  <a:pt x="19577" y="14973"/>
                  <a:pt x="19579" y="14980"/>
                </a:cubicBezTo>
                <a:cubicBezTo>
                  <a:pt x="19581" y="14974"/>
                  <a:pt x="19586" y="14961"/>
                  <a:pt x="19587" y="14954"/>
                </a:cubicBezTo>
                <a:cubicBezTo>
                  <a:pt x="19585" y="14952"/>
                  <a:pt x="19580" y="14945"/>
                  <a:pt x="19578" y="14941"/>
                </a:cubicBezTo>
                <a:cubicBezTo>
                  <a:pt x="19578" y="14941"/>
                  <a:pt x="19573" y="14939"/>
                  <a:pt x="19573" y="14939"/>
                </a:cubicBezTo>
                <a:close/>
                <a:moveTo>
                  <a:pt x="19685" y="14939"/>
                </a:moveTo>
                <a:cubicBezTo>
                  <a:pt x="19690" y="14948"/>
                  <a:pt x="19696" y="14967"/>
                  <a:pt x="19701" y="14977"/>
                </a:cubicBezTo>
                <a:cubicBezTo>
                  <a:pt x="19701" y="14980"/>
                  <a:pt x="19752" y="15038"/>
                  <a:pt x="19754" y="15041"/>
                </a:cubicBezTo>
                <a:lnTo>
                  <a:pt x="19752" y="15041"/>
                </a:lnTo>
                <a:cubicBezTo>
                  <a:pt x="19752" y="15041"/>
                  <a:pt x="19750" y="15048"/>
                  <a:pt x="19750" y="15048"/>
                </a:cubicBezTo>
                <a:cubicBezTo>
                  <a:pt x="19752" y="15052"/>
                  <a:pt x="19755" y="15057"/>
                  <a:pt x="19758" y="15055"/>
                </a:cubicBezTo>
                <a:cubicBezTo>
                  <a:pt x="19758" y="15051"/>
                  <a:pt x="19756" y="15045"/>
                  <a:pt x="19755" y="15042"/>
                </a:cubicBezTo>
                <a:lnTo>
                  <a:pt x="19770" y="15061"/>
                </a:lnTo>
                <a:cubicBezTo>
                  <a:pt x="19766" y="15006"/>
                  <a:pt x="19708" y="14958"/>
                  <a:pt x="19685" y="14939"/>
                </a:cubicBezTo>
                <a:close/>
                <a:moveTo>
                  <a:pt x="17761" y="14939"/>
                </a:moveTo>
                <a:cubicBezTo>
                  <a:pt x="17755" y="14941"/>
                  <a:pt x="17749" y="14946"/>
                  <a:pt x="17743" y="14951"/>
                </a:cubicBezTo>
                <a:cubicBezTo>
                  <a:pt x="17729" y="14944"/>
                  <a:pt x="17716" y="14954"/>
                  <a:pt x="17716" y="14985"/>
                </a:cubicBezTo>
                <a:cubicBezTo>
                  <a:pt x="17720" y="14982"/>
                  <a:pt x="17728" y="14977"/>
                  <a:pt x="17733" y="14978"/>
                </a:cubicBezTo>
                <a:cubicBezTo>
                  <a:pt x="17739" y="14979"/>
                  <a:pt x="17748" y="14980"/>
                  <a:pt x="17754" y="14977"/>
                </a:cubicBezTo>
                <a:cubicBezTo>
                  <a:pt x="17761" y="14965"/>
                  <a:pt x="17768" y="14962"/>
                  <a:pt x="17776" y="14955"/>
                </a:cubicBezTo>
                <a:lnTo>
                  <a:pt x="17777" y="14951"/>
                </a:lnTo>
                <a:cubicBezTo>
                  <a:pt x="17772" y="14940"/>
                  <a:pt x="17766" y="14938"/>
                  <a:pt x="17761" y="14939"/>
                </a:cubicBezTo>
                <a:close/>
                <a:moveTo>
                  <a:pt x="19591" y="14968"/>
                </a:moveTo>
                <a:lnTo>
                  <a:pt x="19587" y="14974"/>
                </a:lnTo>
                <a:lnTo>
                  <a:pt x="19585" y="14986"/>
                </a:lnTo>
                <a:lnTo>
                  <a:pt x="19589" y="14996"/>
                </a:lnTo>
                <a:lnTo>
                  <a:pt x="19595" y="14999"/>
                </a:lnTo>
                <a:lnTo>
                  <a:pt x="19599" y="14995"/>
                </a:lnTo>
                <a:lnTo>
                  <a:pt x="19599" y="14983"/>
                </a:lnTo>
                <a:lnTo>
                  <a:pt x="19596" y="14971"/>
                </a:lnTo>
                <a:cubicBezTo>
                  <a:pt x="19596" y="14971"/>
                  <a:pt x="19591" y="14968"/>
                  <a:pt x="19591" y="14968"/>
                </a:cubicBezTo>
                <a:close/>
                <a:moveTo>
                  <a:pt x="17084" y="14998"/>
                </a:moveTo>
                <a:cubicBezTo>
                  <a:pt x="17079" y="14999"/>
                  <a:pt x="17075" y="15003"/>
                  <a:pt x="17070" y="15009"/>
                </a:cubicBezTo>
                <a:cubicBezTo>
                  <a:pt x="17062" y="15010"/>
                  <a:pt x="17051" y="15003"/>
                  <a:pt x="17043" y="15002"/>
                </a:cubicBezTo>
                <a:lnTo>
                  <a:pt x="17038" y="15008"/>
                </a:lnTo>
                <a:cubicBezTo>
                  <a:pt x="17042" y="15044"/>
                  <a:pt x="17074" y="15036"/>
                  <a:pt x="17078" y="15074"/>
                </a:cubicBezTo>
                <a:lnTo>
                  <a:pt x="17076" y="15087"/>
                </a:lnTo>
                <a:cubicBezTo>
                  <a:pt x="17076" y="15087"/>
                  <a:pt x="17081" y="15087"/>
                  <a:pt x="17081" y="15087"/>
                </a:cubicBezTo>
                <a:cubicBezTo>
                  <a:pt x="17088" y="15070"/>
                  <a:pt x="17098" y="15049"/>
                  <a:pt x="17109" y="15041"/>
                </a:cubicBezTo>
                <a:lnTo>
                  <a:pt x="17111" y="15030"/>
                </a:lnTo>
                <a:cubicBezTo>
                  <a:pt x="17109" y="15025"/>
                  <a:pt x="17102" y="15010"/>
                  <a:pt x="17099" y="15008"/>
                </a:cubicBezTo>
                <a:cubicBezTo>
                  <a:pt x="17094" y="15001"/>
                  <a:pt x="17089" y="14998"/>
                  <a:pt x="17084" y="14998"/>
                </a:cubicBezTo>
                <a:close/>
                <a:moveTo>
                  <a:pt x="17241" y="14998"/>
                </a:moveTo>
                <a:cubicBezTo>
                  <a:pt x="17238" y="14998"/>
                  <a:pt x="17235" y="15000"/>
                  <a:pt x="17232" y="15005"/>
                </a:cubicBezTo>
                <a:cubicBezTo>
                  <a:pt x="17226" y="15038"/>
                  <a:pt x="17252" y="15038"/>
                  <a:pt x="17259" y="15059"/>
                </a:cubicBezTo>
                <a:cubicBezTo>
                  <a:pt x="17245" y="15093"/>
                  <a:pt x="17227" y="15059"/>
                  <a:pt x="17215" y="15043"/>
                </a:cubicBezTo>
                <a:cubicBezTo>
                  <a:pt x="17186" y="15023"/>
                  <a:pt x="17169" y="15049"/>
                  <a:pt x="17170" y="15103"/>
                </a:cubicBezTo>
                <a:cubicBezTo>
                  <a:pt x="17199" y="15137"/>
                  <a:pt x="17242" y="15099"/>
                  <a:pt x="17267" y="15069"/>
                </a:cubicBezTo>
                <a:lnTo>
                  <a:pt x="17269" y="15086"/>
                </a:lnTo>
                <a:cubicBezTo>
                  <a:pt x="17277" y="15092"/>
                  <a:pt x="17287" y="15085"/>
                  <a:pt x="17295" y="15088"/>
                </a:cubicBezTo>
                <a:cubicBezTo>
                  <a:pt x="17293" y="15085"/>
                  <a:pt x="17291" y="15079"/>
                  <a:pt x="17290" y="15076"/>
                </a:cubicBezTo>
                <a:cubicBezTo>
                  <a:pt x="17293" y="15074"/>
                  <a:pt x="17300" y="15072"/>
                  <a:pt x="17304" y="15075"/>
                </a:cubicBezTo>
                <a:lnTo>
                  <a:pt x="17308" y="15074"/>
                </a:lnTo>
                <a:cubicBezTo>
                  <a:pt x="17313" y="15055"/>
                  <a:pt x="17305" y="15027"/>
                  <a:pt x="17293" y="15023"/>
                </a:cubicBezTo>
                <a:lnTo>
                  <a:pt x="17288" y="15038"/>
                </a:lnTo>
                <a:lnTo>
                  <a:pt x="17283" y="15023"/>
                </a:lnTo>
                <a:cubicBezTo>
                  <a:pt x="17277" y="15020"/>
                  <a:pt x="17271" y="15029"/>
                  <a:pt x="17265" y="15030"/>
                </a:cubicBezTo>
                <a:cubicBezTo>
                  <a:pt x="17257" y="15023"/>
                  <a:pt x="17250" y="15000"/>
                  <a:pt x="17241" y="14998"/>
                </a:cubicBezTo>
                <a:close/>
                <a:moveTo>
                  <a:pt x="17538" y="14998"/>
                </a:moveTo>
                <a:lnTo>
                  <a:pt x="17534" y="14999"/>
                </a:lnTo>
                <a:lnTo>
                  <a:pt x="17530" y="15009"/>
                </a:lnTo>
                <a:cubicBezTo>
                  <a:pt x="17533" y="15009"/>
                  <a:pt x="17537" y="15012"/>
                  <a:pt x="17540" y="15012"/>
                </a:cubicBezTo>
                <a:cubicBezTo>
                  <a:pt x="17534" y="15027"/>
                  <a:pt x="17523" y="15033"/>
                  <a:pt x="17515" y="15042"/>
                </a:cubicBezTo>
                <a:cubicBezTo>
                  <a:pt x="17508" y="15069"/>
                  <a:pt x="17494" y="15062"/>
                  <a:pt x="17483" y="15047"/>
                </a:cubicBezTo>
                <a:cubicBezTo>
                  <a:pt x="17428" y="15079"/>
                  <a:pt x="17413" y="14975"/>
                  <a:pt x="17362" y="15038"/>
                </a:cubicBezTo>
                <a:lnTo>
                  <a:pt x="17356" y="15037"/>
                </a:lnTo>
                <a:cubicBezTo>
                  <a:pt x="17354" y="15050"/>
                  <a:pt x="17349" y="15072"/>
                  <a:pt x="17356" y="15083"/>
                </a:cubicBezTo>
                <a:cubicBezTo>
                  <a:pt x="17368" y="15084"/>
                  <a:pt x="17413" y="15087"/>
                  <a:pt x="17423" y="15098"/>
                </a:cubicBezTo>
                <a:cubicBezTo>
                  <a:pt x="17436" y="15100"/>
                  <a:pt x="17455" y="15073"/>
                  <a:pt x="17464" y="15094"/>
                </a:cubicBezTo>
                <a:cubicBezTo>
                  <a:pt x="17483" y="15082"/>
                  <a:pt x="17515" y="15077"/>
                  <a:pt x="17532" y="15054"/>
                </a:cubicBezTo>
                <a:cubicBezTo>
                  <a:pt x="17532" y="15047"/>
                  <a:pt x="17536" y="15039"/>
                  <a:pt x="17538" y="15035"/>
                </a:cubicBezTo>
                <a:cubicBezTo>
                  <a:pt x="17546" y="15027"/>
                  <a:pt x="17546" y="15006"/>
                  <a:pt x="17538" y="14998"/>
                </a:cubicBezTo>
                <a:close/>
                <a:moveTo>
                  <a:pt x="17642" y="14998"/>
                </a:moveTo>
                <a:cubicBezTo>
                  <a:pt x="17636" y="15005"/>
                  <a:pt x="17633" y="15020"/>
                  <a:pt x="17633" y="15031"/>
                </a:cubicBezTo>
                <a:cubicBezTo>
                  <a:pt x="17645" y="15043"/>
                  <a:pt x="17665" y="15028"/>
                  <a:pt x="17677" y="15024"/>
                </a:cubicBezTo>
                <a:lnTo>
                  <a:pt x="17678" y="15009"/>
                </a:lnTo>
                <a:cubicBezTo>
                  <a:pt x="17673" y="15003"/>
                  <a:pt x="17662" y="15001"/>
                  <a:pt x="17657" y="15002"/>
                </a:cubicBezTo>
                <a:lnTo>
                  <a:pt x="17647" y="15006"/>
                </a:lnTo>
                <a:lnTo>
                  <a:pt x="17642" y="14998"/>
                </a:lnTo>
                <a:close/>
                <a:moveTo>
                  <a:pt x="19619" y="14998"/>
                </a:moveTo>
                <a:cubicBezTo>
                  <a:pt x="19612" y="15003"/>
                  <a:pt x="19605" y="15016"/>
                  <a:pt x="19602" y="15028"/>
                </a:cubicBezTo>
                <a:lnTo>
                  <a:pt x="19603" y="15039"/>
                </a:lnTo>
                <a:cubicBezTo>
                  <a:pt x="19608" y="15039"/>
                  <a:pt x="19613" y="15032"/>
                  <a:pt x="19618" y="15032"/>
                </a:cubicBezTo>
                <a:lnTo>
                  <a:pt x="19621" y="15037"/>
                </a:lnTo>
                <a:cubicBezTo>
                  <a:pt x="19620" y="15057"/>
                  <a:pt x="19632" y="15063"/>
                  <a:pt x="19637" y="15075"/>
                </a:cubicBezTo>
                <a:cubicBezTo>
                  <a:pt x="19642" y="15070"/>
                  <a:pt x="19642" y="15059"/>
                  <a:pt x="19641" y="15051"/>
                </a:cubicBezTo>
                <a:cubicBezTo>
                  <a:pt x="19636" y="15031"/>
                  <a:pt x="19622" y="15027"/>
                  <a:pt x="19624" y="15002"/>
                </a:cubicBezTo>
                <a:lnTo>
                  <a:pt x="19619" y="14998"/>
                </a:lnTo>
                <a:close/>
                <a:moveTo>
                  <a:pt x="17588" y="15028"/>
                </a:moveTo>
                <a:cubicBezTo>
                  <a:pt x="17581" y="15030"/>
                  <a:pt x="17568" y="15036"/>
                  <a:pt x="17560" y="15036"/>
                </a:cubicBezTo>
                <a:cubicBezTo>
                  <a:pt x="17561" y="15037"/>
                  <a:pt x="17564" y="15041"/>
                  <a:pt x="17566" y="15041"/>
                </a:cubicBezTo>
                <a:cubicBezTo>
                  <a:pt x="17563" y="15046"/>
                  <a:pt x="17553" y="15062"/>
                  <a:pt x="17551" y="15067"/>
                </a:cubicBezTo>
                <a:cubicBezTo>
                  <a:pt x="17555" y="15069"/>
                  <a:pt x="17565" y="15071"/>
                  <a:pt x="17570" y="15070"/>
                </a:cubicBezTo>
                <a:cubicBezTo>
                  <a:pt x="17571" y="15063"/>
                  <a:pt x="17576" y="15052"/>
                  <a:pt x="17579" y="15047"/>
                </a:cubicBezTo>
                <a:cubicBezTo>
                  <a:pt x="17582" y="15042"/>
                  <a:pt x="17588" y="15035"/>
                  <a:pt x="17593" y="15035"/>
                </a:cubicBezTo>
                <a:lnTo>
                  <a:pt x="17588" y="15028"/>
                </a:lnTo>
                <a:close/>
                <a:moveTo>
                  <a:pt x="17620" y="15028"/>
                </a:moveTo>
                <a:cubicBezTo>
                  <a:pt x="17617" y="15030"/>
                  <a:pt x="17613" y="15041"/>
                  <a:pt x="17611" y="15046"/>
                </a:cubicBezTo>
                <a:cubicBezTo>
                  <a:pt x="17606" y="15037"/>
                  <a:pt x="17601" y="15046"/>
                  <a:pt x="17600" y="15056"/>
                </a:cubicBezTo>
                <a:cubicBezTo>
                  <a:pt x="17603" y="15057"/>
                  <a:pt x="17608" y="15061"/>
                  <a:pt x="17611" y="15065"/>
                </a:cubicBezTo>
                <a:lnTo>
                  <a:pt x="17615" y="15063"/>
                </a:lnTo>
                <a:cubicBezTo>
                  <a:pt x="17617" y="15056"/>
                  <a:pt x="17620" y="15041"/>
                  <a:pt x="17621" y="15033"/>
                </a:cubicBezTo>
                <a:lnTo>
                  <a:pt x="17620" y="15028"/>
                </a:lnTo>
                <a:close/>
                <a:moveTo>
                  <a:pt x="17792" y="15028"/>
                </a:moveTo>
                <a:cubicBezTo>
                  <a:pt x="17788" y="15027"/>
                  <a:pt x="17751" y="15043"/>
                  <a:pt x="17747" y="15044"/>
                </a:cubicBezTo>
                <a:cubicBezTo>
                  <a:pt x="17725" y="15048"/>
                  <a:pt x="17690" y="15041"/>
                  <a:pt x="17675" y="15076"/>
                </a:cubicBezTo>
                <a:cubicBezTo>
                  <a:pt x="17655" y="15141"/>
                  <a:pt x="17569" y="15138"/>
                  <a:pt x="17586" y="15234"/>
                </a:cubicBezTo>
                <a:lnTo>
                  <a:pt x="17586" y="15234"/>
                </a:lnTo>
                <a:cubicBezTo>
                  <a:pt x="17587" y="15241"/>
                  <a:pt x="17588" y="15252"/>
                  <a:pt x="17584" y="15257"/>
                </a:cubicBezTo>
                <a:cubicBezTo>
                  <a:pt x="17584" y="15257"/>
                  <a:pt x="17584" y="15261"/>
                  <a:pt x="17584" y="15261"/>
                </a:cubicBezTo>
                <a:cubicBezTo>
                  <a:pt x="17592" y="15282"/>
                  <a:pt x="17606" y="15263"/>
                  <a:pt x="17615" y="15253"/>
                </a:cubicBezTo>
                <a:cubicBezTo>
                  <a:pt x="17639" y="15250"/>
                  <a:pt x="17658" y="15200"/>
                  <a:pt x="17671" y="15170"/>
                </a:cubicBezTo>
                <a:cubicBezTo>
                  <a:pt x="17705" y="15117"/>
                  <a:pt x="17773" y="15095"/>
                  <a:pt x="17805" y="15038"/>
                </a:cubicBezTo>
                <a:cubicBezTo>
                  <a:pt x="17802" y="15033"/>
                  <a:pt x="17795" y="15029"/>
                  <a:pt x="17792" y="15028"/>
                </a:cubicBezTo>
                <a:close/>
                <a:moveTo>
                  <a:pt x="17151" y="15029"/>
                </a:moveTo>
                <a:cubicBezTo>
                  <a:pt x="17128" y="15036"/>
                  <a:pt x="17141" y="15106"/>
                  <a:pt x="17123" y="15095"/>
                </a:cubicBezTo>
                <a:lnTo>
                  <a:pt x="17121" y="15098"/>
                </a:lnTo>
                <a:cubicBezTo>
                  <a:pt x="17132" y="15116"/>
                  <a:pt x="17151" y="15116"/>
                  <a:pt x="17165" y="15110"/>
                </a:cubicBezTo>
                <a:cubicBezTo>
                  <a:pt x="17162" y="15097"/>
                  <a:pt x="17167" y="15073"/>
                  <a:pt x="17170" y="15061"/>
                </a:cubicBezTo>
                <a:cubicBezTo>
                  <a:pt x="17170" y="15061"/>
                  <a:pt x="17170" y="15037"/>
                  <a:pt x="17170" y="15037"/>
                </a:cubicBezTo>
                <a:cubicBezTo>
                  <a:pt x="17167" y="15036"/>
                  <a:pt x="17153" y="15025"/>
                  <a:pt x="17151" y="15029"/>
                </a:cubicBezTo>
                <a:close/>
                <a:moveTo>
                  <a:pt x="19817" y="15029"/>
                </a:moveTo>
                <a:cubicBezTo>
                  <a:pt x="19822" y="15089"/>
                  <a:pt x="19836" y="15145"/>
                  <a:pt x="19863" y="15184"/>
                </a:cubicBezTo>
                <a:cubicBezTo>
                  <a:pt x="19863" y="15184"/>
                  <a:pt x="19863" y="15172"/>
                  <a:pt x="19863" y="15172"/>
                </a:cubicBezTo>
                <a:cubicBezTo>
                  <a:pt x="19861" y="15143"/>
                  <a:pt x="19851" y="15114"/>
                  <a:pt x="19841" y="15091"/>
                </a:cubicBezTo>
                <a:cubicBezTo>
                  <a:pt x="19838" y="15067"/>
                  <a:pt x="19837" y="15023"/>
                  <a:pt x="19817" y="15029"/>
                </a:cubicBezTo>
                <a:close/>
                <a:moveTo>
                  <a:pt x="19661" y="15058"/>
                </a:moveTo>
                <a:cubicBezTo>
                  <a:pt x="19656" y="15058"/>
                  <a:pt x="19652" y="15067"/>
                  <a:pt x="19651" y="15076"/>
                </a:cubicBezTo>
                <a:lnTo>
                  <a:pt x="19656" y="15084"/>
                </a:lnTo>
                <a:lnTo>
                  <a:pt x="19661" y="15084"/>
                </a:lnTo>
                <a:lnTo>
                  <a:pt x="19664" y="15079"/>
                </a:lnTo>
                <a:lnTo>
                  <a:pt x="19663" y="15069"/>
                </a:lnTo>
                <a:lnTo>
                  <a:pt x="19666" y="15062"/>
                </a:lnTo>
                <a:cubicBezTo>
                  <a:pt x="19666" y="15062"/>
                  <a:pt x="19661" y="15058"/>
                  <a:pt x="19661" y="15058"/>
                </a:cubicBezTo>
                <a:close/>
                <a:moveTo>
                  <a:pt x="17362" y="15148"/>
                </a:moveTo>
                <a:cubicBezTo>
                  <a:pt x="17346" y="15166"/>
                  <a:pt x="17316" y="15139"/>
                  <a:pt x="17303" y="15173"/>
                </a:cubicBezTo>
                <a:cubicBezTo>
                  <a:pt x="17309" y="15212"/>
                  <a:pt x="17337" y="15199"/>
                  <a:pt x="17352" y="15216"/>
                </a:cubicBezTo>
                <a:cubicBezTo>
                  <a:pt x="17373" y="15245"/>
                  <a:pt x="17385" y="15291"/>
                  <a:pt x="17413" y="15247"/>
                </a:cubicBezTo>
                <a:lnTo>
                  <a:pt x="17415" y="15233"/>
                </a:lnTo>
                <a:cubicBezTo>
                  <a:pt x="17413" y="15224"/>
                  <a:pt x="17407" y="15211"/>
                  <a:pt x="17403" y="15206"/>
                </a:cubicBezTo>
                <a:cubicBezTo>
                  <a:pt x="17389" y="15194"/>
                  <a:pt x="17373" y="15166"/>
                  <a:pt x="17362" y="15148"/>
                </a:cubicBezTo>
                <a:close/>
                <a:moveTo>
                  <a:pt x="19753" y="15148"/>
                </a:moveTo>
                <a:cubicBezTo>
                  <a:pt x="19736" y="15209"/>
                  <a:pt x="19802" y="15234"/>
                  <a:pt x="19824" y="15218"/>
                </a:cubicBezTo>
                <a:lnTo>
                  <a:pt x="19821" y="15201"/>
                </a:lnTo>
                <a:cubicBezTo>
                  <a:pt x="19821" y="15201"/>
                  <a:pt x="19811" y="15185"/>
                  <a:pt x="19811" y="15185"/>
                </a:cubicBezTo>
                <a:cubicBezTo>
                  <a:pt x="19802" y="15174"/>
                  <a:pt x="19790" y="15160"/>
                  <a:pt x="19779" y="15166"/>
                </a:cubicBezTo>
                <a:cubicBezTo>
                  <a:pt x="19770" y="15166"/>
                  <a:pt x="19762" y="15145"/>
                  <a:pt x="19753" y="15148"/>
                </a:cubicBezTo>
                <a:close/>
                <a:moveTo>
                  <a:pt x="19855" y="15268"/>
                </a:moveTo>
                <a:lnTo>
                  <a:pt x="19850" y="15276"/>
                </a:lnTo>
                <a:cubicBezTo>
                  <a:pt x="19853" y="15282"/>
                  <a:pt x="19858" y="15281"/>
                  <a:pt x="19860" y="15290"/>
                </a:cubicBezTo>
                <a:cubicBezTo>
                  <a:pt x="19870" y="15330"/>
                  <a:pt x="19894" y="15342"/>
                  <a:pt x="19916" y="15343"/>
                </a:cubicBezTo>
                <a:cubicBezTo>
                  <a:pt x="19912" y="15338"/>
                  <a:pt x="19908" y="15321"/>
                  <a:pt x="19906" y="15314"/>
                </a:cubicBezTo>
                <a:cubicBezTo>
                  <a:pt x="19903" y="15302"/>
                  <a:pt x="19896" y="15297"/>
                  <a:pt x="19889" y="15298"/>
                </a:cubicBezTo>
                <a:cubicBezTo>
                  <a:pt x="19879" y="15296"/>
                  <a:pt x="19865" y="15271"/>
                  <a:pt x="19855" y="15268"/>
                </a:cubicBezTo>
                <a:close/>
                <a:moveTo>
                  <a:pt x="17567" y="15298"/>
                </a:moveTo>
                <a:cubicBezTo>
                  <a:pt x="17562" y="15301"/>
                  <a:pt x="17545" y="15324"/>
                  <a:pt x="17540" y="15330"/>
                </a:cubicBezTo>
                <a:lnTo>
                  <a:pt x="17534" y="15339"/>
                </a:lnTo>
                <a:lnTo>
                  <a:pt x="17540" y="15347"/>
                </a:lnTo>
                <a:cubicBezTo>
                  <a:pt x="17549" y="15346"/>
                  <a:pt x="17560" y="15334"/>
                  <a:pt x="17566" y="15323"/>
                </a:cubicBezTo>
                <a:lnTo>
                  <a:pt x="17567" y="15298"/>
                </a:lnTo>
                <a:close/>
                <a:moveTo>
                  <a:pt x="18723" y="15328"/>
                </a:moveTo>
                <a:cubicBezTo>
                  <a:pt x="18696" y="15334"/>
                  <a:pt x="18690" y="15448"/>
                  <a:pt x="18689" y="15487"/>
                </a:cubicBezTo>
                <a:cubicBezTo>
                  <a:pt x="18688" y="15484"/>
                  <a:pt x="18685" y="15480"/>
                  <a:pt x="18684" y="15477"/>
                </a:cubicBezTo>
                <a:cubicBezTo>
                  <a:pt x="18676" y="15499"/>
                  <a:pt x="18669" y="15532"/>
                  <a:pt x="18680" y="15553"/>
                </a:cubicBezTo>
                <a:cubicBezTo>
                  <a:pt x="18684" y="15558"/>
                  <a:pt x="18687" y="15569"/>
                  <a:pt x="18687" y="15578"/>
                </a:cubicBezTo>
                <a:lnTo>
                  <a:pt x="18675" y="15578"/>
                </a:lnTo>
                <a:cubicBezTo>
                  <a:pt x="18655" y="15669"/>
                  <a:pt x="18665" y="15765"/>
                  <a:pt x="18668" y="15860"/>
                </a:cubicBezTo>
                <a:cubicBezTo>
                  <a:pt x="18653" y="15984"/>
                  <a:pt x="18636" y="16284"/>
                  <a:pt x="18532" y="16145"/>
                </a:cubicBezTo>
                <a:cubicBezTo>
                  <a:pt x="18522" y="16137"/>
                  <a:pt x="18522" y="16111"/>
                  <a:pt x="18517" y="16097"/>
                </a:cubicBezTo>
                <a:cubicBezTo>
                  <a:pt x="18501" y="16065"/>
                  <a:pt x="18471" y="16078"/>
                  <a:pt x="18454" y="16047"/>
                </a:cubicBezTo>
                <a:cubicBezTo>
                  <a:pt x="18441" y="16017"/>
                  <a:pt x="18417" y="15984"/>
                  <a:pt x="18398" y="15968"/>
                </a:cubicBezTo>
                <a:cubicBezTo>
                  <a:pt x="18386" y="15961"/>
                  <a:pt x="18370" y="15962"/>
                  <a:pt x="18371" y="15932"/>
                </a:cubicBezTo>
                <a:cubicBezTo>
                  <a:pt x="18356" y="15932"/>
                  <a:pt x="18345" y="15914"/>
                  <a:pt x="18337" y="15893"/>
                </a:cubicBezTo>
                <a:cubicBezTo>
                  <a:pt x="18291" y="15840"/>
                  <a:pt x="18287" y="15820"/>
                  <a:pt x="18321" y="15740"/>
                </a:cubicBezTo>
                <a:cubicBezTo>
                  <a:pt x="18332" y="15706"/>
                  <a:pt x="18315" y="15592"/>
                  <a:pt x="18355" y="15632"/>
                </a:cubicBezTo>
                <a:cubicBezTo>
                  <a:pt x="18365" y="15626"/>
                  <a:pt x="18363" y="15602"/>
                  <a:pt x="18363" y="15587"/>
                </a:cubicBezTo>
                <a:cubicBezTo>
                  <a:pt x="18366" y="15563"/>
                  <a:pt x="18380" y="15545"/>
                  <a:pt x="18385" y="15521"/>
                </a:cubicBezTo>
                <a:lnTo>
                  <a:pt x="18384" y="15516"/>
                </a:lnTo>
                <a:cubicBezTo>
                  <a:pt x="18373" y="15513"/>
                  <a:pt x="18368" y="15493"/>
                  <a:pt x="18362" y="15477"/>
                </a:cubicBezTo>
                <a:lnTo>
                  <a:pt x="18355" y="15476"/>
                </a:lnTo>
                <a:lnTo>
                  <a:pt x="18348" y="15485"/>
                </a:lnTo>
                <a:cubicBezTo>
                  <a:pt x="18346" y="15501"/>
                  <a:pt x="18353" y="15518"/>
                  <a:pt x="18346" y="15532"/>
                </a:cubicBezTo>
                <a:lnTo>
                  <a:pt x="18341" y="15533"/>
                </a:lnTo>
                <a:cubicBezTo>
                  <a:pt x="18332" y="15525"/>
                  <a:pt x="18327" y="15485"/>
                  <a:pt x="18317" y="15509"/>
                </a:cubicBezTo>
                <a:lnTo>
                  <a:pt x="18315" y="15509"/>
                </a:lnTo>
                <a:lnTo>
                  <a:pt x="18312" y="15502"/>
                </a:lnTo>
                <a:cubicBezTo>
                  <a:pt x="18313" y="15495"/>
                  <a:pt x="18321" y="15481"/>
                  <a:pt x="18324" y="15476"/>
                </a:cubicBezTo>
                <a:lnTo>
                  <a:pt x="18320" y="15474"/>
                </a:lnTo>
                <a:cubicBezTo>
                  <a:pt x="18321" y="15469"/>
                  <a:pt x="18323" y="15463"/>
                  <a:pt x="18326" y="15459"/>
                </a:cubicBezTo>
                <a:cubicBezTo>
                  <a:pt x="18303" y="15481"/>
                  <a:pt x="18278" y="15530"/>
                  <a:pt x="18255" y="15480"/>
                </a:cubicBezTo>
                <a:cubicBezTo>
                  <a:pt x="18245" y="15485"/>
                  <a:pt x="18231" y="15488"/>
                  <a:pt x="18222" y="15477"/>
                </a:cubicBezTo>
                <a:cubicBezTo>
                  <a:pt x="18204" y="15450"/>
                  <a:pt x="18176" y="15466"/>
                  <a:pt x="18160" y="15435"/>
                </a:cubicBezTo>
                <a:cubicBezTo>
                  <a:pt x="18153" y="15419"/>
                  <a:pt x="18142" y="15396"/>
                  <a:pt x="18132" y="15418"/>
                </a:cubicBezTo>
                <a:cubicBezTo>
                  <a:pt x="18122" y="15410"/>
                  <a:pt x="18110" y="15368"/>
                  <a:pt x="18100" y="15396"/>
                </a:cubicBezTo>
                <a:cubicBezTo>
                  <a:pt x="18096" y="15393"/>
                  <a:pt x="18085" y="15382"/>
                  <a:pt x="18080" y="15384"/>
                </a:cubicBezTo>
                <a:lnTo>
                  <a:pt x="18080" y="15397"/>
                </a:lnTo>
                <a:cubicBezTo>
                  <a:pt x="18092" y="15432"/>
                  <a:pt x="18115" y="15404"/>
                  <a:pt x="18127" y="15434"/>
                </a:cubicBezTo>
                <a:cubicBezTo>
                  <a:pt x="18127" y="15445"/>
                  <a:pt x="18127" y="15466"/>
                  <a:pt x="18127" y="15476"/>
                </a:cubicBezTo>
                <a:lnTo>
                  <a:pt x="18132" y="15495"/>
                </a:lnTo>
                <a:cubicBezTo>
                  <a:pt x="18124" y="15492"/>
                  <a:pt x="18114" y="15499"/>
                  <a:pt x="18114" y="15516"/>
                </a:cubicBezTo>
                <a:lnTo>
                  <a:pt x="18110" y="15508"/>
                </a:lnTo>
                <a:cubicBezTo>
                  <a:pt x="18091" y="15496"/>
                  <a:pt x="18054" y="15538"/>
                  <a:pt x="18046" y="15489"/>
                </a:cubicBezTo>
                <a:lnTo>
                  <a:pt x="18044" y="15496"/>
                </a:lnTo>
                <a:cubicBezTo>
                  <a:pt x="18038" y="15499"/>
                  <a:pt x="18032" y="15503"/>
                  <a:pt x="18030" y="15516"/>
                </a:cubicBezTo>
                <a:cubicBezTo>
                  <a:pt x="18024" y="15523"/>
                  <a:pt x="18021" y="15536"/>
                  <a:pt x="18021" y="15549"/>
                </a:cubicBezTo>
                <a:cubicBezTo>
                  <a:pt x="18018" y="15543"/>
                  <a:pt x="18014" y="15533"/>
                  <a:pt x="18010" y="15533"/>
                </a:cubicBezTo>
                <a:lnTo>
                  <a:pt x="18006" y="15536"/>
                </a:lnTo>
                <a:cubicBezTo>
                  <a:pt x="18004" y="15542"/>
                  <a:pt x="18006" y="15554"/>
                  <a:pt x="18005" y="15560"/>
                </a:cubicBezTo>
                <a:lnTo>
                  <a:pt x="18002" y="15562"/>
                </a:lnTo>
                <a:cubicBezTo>
                  <a:pt x="17990" y="15553"/>
                  <a:pt x="17992" y="15581"/>
                  <a:pt x="17985" y="15591"/>
                </a:cubicBezTo>
                <a:cubicBezTo>
                  <a:pt x="17973" y="15599"/>
                  <a:pt x="17978" y="15622"/>
                  <a:pt x="17982" y="15638"/>
                </a:cubicBezTo>
                <a:cubicBezTo>
                  <a:pt x="17980" y="15667"/>
                  <a:pt x="17959" y="15658"/>
                  <a:pt x="17955" y="15685"/>
                </a:cubicBezTo>
                <a:cubicBezTo>
                  <a:pt x="17959" y="15726"/>
                  <a:pt x="17907" y="15779"/>
                  <a:pt x="17950" y="15794"/>
                </a:cubicBezTo>
                <a:lnTo>
                  <a:pt x="17946" y="15804"/>
                </a:lnTo>
                <a:cubicBezTo>
                  <a:pt x="17947" y="15815"/>
                  <a:pt x="17954" y="15823"/>
                  <a:pt x="17960" y="15827"/>
                </a:cubicBezTo>
                <a:lnTo>
                  <a:pt x="17950" y="15830"/>
                </a:lnTo>
                <a:lnTo>
                  <a:pt x="17947" y="15838"/>
                </a:lnTo>
                <a:lnTo>
                  <a:pt x="17947" y="15866"/>
                </a:lnTo>
                <a:cubicBezTo>
                  <a:pt x="17942" y="15852"/>
                  <a:pt x="17935" y="15832"/>
                  <a:pt x="17924" y="15836"/>
                </a:cubicBezTo>
                <a:cubicBezTo>
                  <a:pt x="17921" y="15844"/>
                  <a:pt x="17923" y="15859"/>
                  <a:pt x="17921" y="15868"/>
                </a:cubicBezTo>
                <a:cubicBezTo>
                  <a:pt x="17911" y="15804"/>
                  <a:pt x="17846" y="15809"/>
                  <a:pt x="17863" y="15885"/>
                </a:cubicBezTo>
                <a:lnTo>
                  <a:pt x="17860" y="15880"/>
                </a:lnTo>
                <a:lnTo>
                  <a:pt x="17857" y="15879"/>
                </a:lnTo>
                <a:cubicBezTo>
                  <a:pt x="17855" y="15880"/>
                  <a:pt x="17853" y="15886"/>
                  <a:pt x="17852" y="15889"/>
                </a:cubicBezTo>
                <a:cubicBezTo>
                  <a:pt x="17853" y="15866"/>
                  <a:pt x="17859" y="15835"/>
                  <a:pt x="17857" y="15811"/>
                </a:cubicBezTo>
                <a:cubicBezTo>
                  <a:pt x="17834" y="15776"/>
                  <a:pt x="17812" y="15698"/>
                  <a:pt x="17779" y="15698"/>
                </a:cubicBezTo>
                <a:cubicBezTo>
                  <a:pt x="17773" y="15720"/>
                  <a:pt x="17767" y="15755"/>
                  <a:pt x="17750" y="15733"/>
                </a:cubicBezTo>
                <a:lnTo>
                  <a:pt x="17747" y="15734"/>
                </a:lnTo>
                <a:lnTo>
                  <a:pt x="17743" y="15745"/>
                </a:lnTo>
                <a:cubicBezTo>
                  <a:pt x="17742" y="15737"/>
                  <a:pt x="17739" y="15728"/>
                  <a:pt x="17736" y="15723"/>
                </a:cubicBezTo>
                <a:lnTo>
                  <a:pt x="17733" y="15722"/>
                </a:lnTo>
                <a:lnTo>
                  <a:pt x="17731" y="15725"/>
                </a:lnTo>
                <a:cubicBezTo>
                  <a:pt x="17737" y="15751"/>
                  <a:pt x="17727" y="15779"/>
                  <a:pt x="17721" y="15801"/>
                </a:cubicBezTo>
                <a:cubicBezTo>
                  <a:pt x="17720" y="15796"/>
                  <a:pt x="17717" y="15788"/>
                  <a:pt x="17715" y="15784"/>
                </a:cubicBezTo>
                <a:lnTo>
                  <a:pt x="17711" y="15783"/>
                </a:lnTo>
                <a:lnTo>
                  <a:pt x="17707" y="15791"/>
                </a:lnTo>
                <a:cubicBezTo>
                  <a:pt x="17708" y="15783"/>
                  <a:pt x="17711" y="15769"/>
                  <a:pt x="17710" y="15761"/>
                </a:cubicBezTo>
                <a:lnTo>
                  <a:pt x="17706" y="15755"/>
                </a:lnTo>
                <a:cubicBezTo>
                  <a:pt x="17702" y="15800"/>
                  <a:pt x="17660" y="15802"/>
                  <a:pt x="17690" y="15853"/>
                </a:cubicBezTo>
                <a:lnTo>
                  <a:pt x="17687" y="15861"/>
                </a:lnTo>
                <a:cubicBezTo>
                  <a:pt x="17683" y="15862"/>
                  <a:pt x="17673" y="15852"/>
                  <a:pt x="17670" y="15849"/>
                </a:cubicBezTo>
                <a:lnTo>
                  <a:pt x="17667" y="15857"/>
                </a:lnTo>
                <a:cubicBezTo>
                  <a:pt x="17653" y="15865"/>
                  <a:pt x="17658" y="15892"/>
                  <a:pt x="17672" y="15886"/>
                </a:cubicBezTo>
                <a:cubicBezTo>
                  <a:pt x="17672" y="15893"/>
                  <a:pt x="17671" y="15901"/>
                  <a:pt x="17668" y="15906"/>
                </a:cubicBezTo>
                <a:cubicBezTo>
                  <a:pt x="17664" y="15896"/>
                  <a:pt x="17658" y="15884"/>
                  <a:pt x="17650" y="15883"/>
                </a:cubicBezTo>
                <a:cubicBezTo>
                  <a:pt x="17638" y="15925"/>
                  <a:pt x="17621" y="15910"/>
                  <a:pt x="17637" y="15969"/>
                </a:cubicBezTo>
                <a:cubicBezTo>
                  <a:pt x="17639" y="15961"/>
                  <a:pt x="17642" y="15953"/>
                  <a:pt x="17646" y="15948"/>
                </a:cubicBezTo>
                <a:cubicBezTo>
                  <a:pt x="17645" y="15967"/>
                  <a:pt x="17643" y="15984"/>
                  <a:pt x="17632" y="15989"/>
                </a:cubicBezTo>
                <a:lnTo>
                  <a:pt x="17631" y="16006"/>
                </a:lnTo>
                <a:cubicBezTo>
                  <a:pt x="17637" y="16014"/>
                  <a:pt x="17647" y="16015"/>
                  <a:pt x="17654" y="16023"/>
                </a:cubicBezTo>
                <a:cubicBezTo>
                  <a:pt x="17645" y="16020"/>
                  <a:pt x="17631" y="16023"/>
                  <a:pt x="17623" y="16019"/>
                </a:cubicBezTo>
                <a:cubicBezTo>
                  <a:pt x="17616" y="16008"/>
                  <a:pt x="17609" y="16001"/>
                  <a:pt x="17602" y="16017"/>
                </a:cubicBezTo>
                <a:cubicBezTo>
                  <a:pt x="17597" y="16014"/>
                  <a:pt x="17593" y="16003"/>
                  <a:pt x="17588" y="15998"/>
                </a:cubicBezTo>
                <a:lnTo>
                  <a:pt x="17584" y="16004"/>
                </a:lnTo>
                <a:cubicBezTo>
                  <a:pt x="17584" y="16005"/>
                  <a:pt x="17583" y="16026"/>
                  <a:pt x="17583" y="16028"/>
                </a:cubicBezTo>
                <a:lnTo>
                  <a:pt x="17582" y="16030"/>
                </a:lnTo>
                <a:lnTo>
                  <a:pt x="17578" y="16031"/>
                </a:lnTo>
                <a:lnTo>
                  <a:pt x="17576" y="16035"/>
                </a:lnTo>
                <a:cubicBezTo>
                  <a:pt x="17579" y="16053"/>
                  <a:pt x="17589" y="16069"/>
                  <a:pt x="17595" y="16084"/>
                </a:cubicBezTo>
                <a:lnTo>
                  <a:pt x="17597" y="16084"/>
                </a:lnTo>
                <a:lnTo>
                  <a:pt x="17598" y="16085"/>
                </a:lnTo>
                <a:cubicBezTo>
                  <a:pt x="17599" y="16093"/>
                  <a:pt x="17598" y="16105"/>
                  <a:pt x="17595" y="16113"/>
                </a:cubicBezTo>
                <a:lnTo>
                  <a:pt x="17590" y="16111"/>
                </a:lnTo>
                <a:cubicBezTo>
                  <a:pt x="17589" y="16108"/>
                  <a:pt x="17587" y="16103"/>
                  <a:pt x="17586" y="16100"/>
                </a:cubicBezTo>
                <a:cubicBezTo>
                  <a:pt x="17578" y="16107"/>
                  <a:pt x="17582" y="16150"/>
                  <a:pt x="17581" y="16162"/>
                </a:cubicBezTo>
                <a:cubicBezTo>
                  <a:pt x="17573" y="16146"/>
                  <a:pt x="17550" y="16044"/>
                  <a:pt x="17543" y="16027"/>
                </a:cubicBezTo>
                <a:cubicBezTo>
                  <a:pt x="17518" y="16103"/>
                  <a:pt x="17474" y="16127"/>
                  <a:pt x="17506" y="16230"/>
                </a:cubicBezTo>
                <a:cubicBezTo>
                  <a:pt x="17438" y="16370"/>
                  <a:pt x="17442" y="16481"/>
                  <a:pt x="17314" y="16478"/>
                </a:cubicBezTo>
                <a:cubicBezTo>
                  <a:pt x="17271" y="16513"/>
                  <a:pt x="17224" y="16578"/>
                  <a:pt x="17173" y="16561"/>
                </a:cubicBezTo>
                <a:cubicBezTo>
                  <a:pt x="17127" y="16589"/>
                  <a:pt x="17093" y="16677"/>
                  <a:pt x="17048" y="16710"/>
                </a:cubicBezTo>
                <a:cubicBezTo>
                  <a:pt x="17034" y="16731"/>
                  <a:pt x="17032" y="16781"/>
                  <a:pt x="17013" y="16793"/>
                </a:cubicBezTo>
                <a:cubicBezTo>
                  <a:pt x="17013" y="16765"/>
                  <a:pt x="17009" y="16737"/>
                  <a:pt x="17011" y="16709"/>
                </a:cubicBezTo>
                <a:cubicBezTo>
                  <a:pt x="16984" y="16746"/>
                  <a:pt x="16989" y="16823"/>
                  <a:pt x="16991" y="16878"/>
                </a:cubicBezTo>
                <a:cubicBezTo>
                  <a:pt x="16988" y="16917"/>
                  <a:pt x="16975" y="16965"/>
                  <a:pt x="16969" y="17002"/>
                </a:cubicBezTo>
                <a:cubicBezTo>
                  <a:pt x="16959" y="17088"/>
                  <a:pt x="17031" y="17212"/>
                  <a:pt x="17016" y="17295"/>
                </a:cubicBezTo>
                <a:lnTo>
                  <a:pt x="17008" y="17304"/>
                </a:lnTo>
                <a:cubicBezTo>
                  <a:pt x="17003" y="17297"/>
                  <a:pt x="16997" y="17266"/>
                  <a:pt x="16995" y="17255"/>
                </a:cubicBezTo>
                <a:cubicBezTo>
                  <a:pt x="16995" y="17259"/>
                  <a:pt x="16994" y="17268"/>
                  <a:pt x="16992" y="17271"/>
                </a:cubicBezTo>
                <a:lnTo>
                  <a:pt x="16989" y="17272"/>
                </a:lnTo>
                <a:cubicBezTo>
                  <a:pt x="16981" y="17263"/>
                  <a:pt x="16988" y="17243"/>
                  <a:pt x="16987" y="17231"/>
                </a:cubicBezTo>
                <a:cubicBezTo>
                  <a:pt x="16984" y="17219"/>
                  <a:pt x="16978" y="17204"/>
                  <a:pt x="16971" y="17200"/>
                </a:cubicBezTo>
                <a:lnTo>
                  <a:pt x="16968" y="17207"/>
                </a:lnTo>
                <a:cubicBezTo>
                  <a:pt x="16970" y="17245"/>
                  <a:pt x="16996" y="17282"/>
                  <a:pt x="16995" y="17319"/>
                </a:cubicBezTo>
                <a:lnTo>
                  <a:pt x="16990" y="17329"/>
                </a:lnTo>
                <a:lnTo>
                  <a:pt x="16982" y="17328"/>
                </a:lnTo>
                <a:cubicBezTo>
                  <a:pt x="16976" y="17316"/>
                  <a:pt x="16968" y="17279"/>
                  <a:pt x="16965" y="17264"/>
                </a:cubicBezTo>
                <a:cubicBezTo>
                  <a:pt x="16966" y="17269"/>
                  <a:pt x="16966" y="17278"/>
                  <a:pt x="16963" y="17282"/>
                </a:cubicBezTo>
                <a:lnTo>
                  <a:pt x="16960" y="17283"/>
                </a:lnTo>
                <a:lnTo>
                  <a:pt x="16955" y="17277"/>
                </a:lnTo>
                <a:cubicBezTo>
                  <a:pt x="17012" y="17447"/>
                  <a:pt x="17056" y="17639"/>
                  <a:pt x="17066" y="17836"/>
                </a:cubicBezTo>
                <a:cubicBezTo>
                  <a:pt x="17079" y="17933"/>
                  <a:pt x="17125" y="18017"/>
                  <a:pt x="17104" y="18126"/>
                </a:cubicBezTo>
                <a:cubicBezTo>
                  <a:pt x="17105" y="18175"/>
                  <a:pt x="17108" y="18287"/>
                  <a:pt x="17064" y="18240"/>
                </a:cubicBezTo>
                <a:cubicBezTo>
                  <a:pt x="17065" y="18265"/>
                  <a:pt x="17057" y="18327"/>
                  <a:pt x="17070" y="18346"/>
                </a:cubicBezTo>
                <a:cubicBezTo>
                  <a:pt x="17095" y="18347"/>
                  <a:pt x="17110" y="18384"/>
                  <a:pt x="17124" y="18414"/>
                </a:cubicBezTo>
                <a:cubicBezTo>
                  <a:pt x="17155" y="18447"/>
                  <a:pt x="17217" y="18462"/>
                  <a:pt x="17251" y="18441"/>
                </a:cubicBezTo>
                <a:cubicBezTo>
                  <a:pt x="17269" y="18424"/>
                  <a:pt x="17290" y="18379"/>
                  <a:pt x="17310" y="18368"/>
                </a:cubicBezTo>
                <a:cubicBezTo>
                  <a:pt x="17330" y="18368"/>
                  <a:pt x="17339" y="18334"/>
                  <a:pt x="17351" y="18310"/>
                </a:cubicBezTo>
                <a:cubicBezTo>
                  <a:pt x="17394" y="18294"/>
                  <a:pt x="17452" y="18270"/>
                  <a:pt x="17496" y="18297"/>
                </a:cubicBezTo>
                <a:cubicBezTo>
                  <a:pt x="17502" y="18313"/>
                  <a:pt x="17527" y="18290"/>
                  <a:pt x="17536" y="18291"/>
                </a:cubicBezTo>
                <a:cubicBezTo>
                  <a:pt x="17623" y="18328"/>
                  <a:pt x="17575" y="18170"/>
                  <a:pt x="17678" y="18131"/>
                </a:cubicBezTo>
                <a:cubicBezTo>
                  <a:pt x="17715" y="18069"/>
                  <a:pt x="17765" y="18086"/>
                  <a:pt x="17809" y="18072"/>
                </a:cubicBezTo>
                <a:cubicBezTo>
                  <a:pt x="17865" y="18043"/>
                  <a:pt x="17924" y="17973"/>
                  <a:pt x="17985" y="17987"/>
                </a:cubicBezTo>
                <a:cubicBezTo>
                  <a:pt x="18039" y="17993"/>
                  <a:pt x="18047" y="17956"/>
                  <a:pt x="18096" y="18034"/>
                </a:cubicBezTo>
                <a:cubicBezTo>
                  <a:pt x="18129" y="18041"/>
                  <a:pt x="18162" y="18054"/>
                  <a:pt x="18193" y="18072"/>
                </a:cubicBezTo>
                <a:cubicBezTo>
                  <a:pt x="18200" y="18084"/>
                  <a:pt x="18217" y="18104"/>
                  <a:pt x="18224" y="18115"/>
                </a:cubicBezTo>
                <a:cubicBezTo>
                  <a:pt x="18225" y="18126"/>
                  <a:pt x="18223" y="18139"/>
                  <a:pt x="18215" y="18137"/>
                </a:cubicBezTo>
                <a:cubicBezTo>
                  <a:pt x="18219" y="18185"/>
                  <a:pt x="18227" y="18192"/>
                  <a:pt x="18251" y="18203"/>
                </a:cubicBezTo>
                <a:cubicBezTo>
                  <a:pt x="18265" y="18261"/>
                  <a:pt x="18298" y="18319"/>
                  <a:pt x="18293" y="18387"/>
                </a:cubicBezTo>
                <a:lnTo>
                  <a:pt x="18282" y="18373"/>
                </a:lnTo>
                <a:lnTo>
                  <a:pt x="18277" y="18385"/>
                </a:lnTo>
                <a:cubicBezTo>
                  <a:pt x="18291" y="18382"/>
                  <a:pt x="18301" y="18418"/>
                  <a:pt x="18309" y="18434"/>
                </a:cubicBezTo>
                <a:cubicBezTo>
                  <a:pt x="18311" y="18433"/>
                  <a:pt x="18313" y="18426"/>
                  <a:pt x="18315" y="18425"/>
                </a:cubicBezTo>
                <a:lnTo>
                  <a:pt x="18328" y="18439"/>
                </a:lnTo>
                <a:cubicBezTo>
                  <a:pt x="18319" y="18297"/>
                  <a:pt x="18438" y="18262"/>
                  <a:pt x="18438" y="18115"/>
                </a:cubicBezTo>
                <a:cubicBezTo>
                  <a:pt x="18451" y="18143"/>
                  <a:pt x="18449" y="18179"/>
                  <a:pt x="18442" y="18211"/>
                </a:cubicBezTo>
                <a:cubicBezTo>
                  <a:pt x="18447" y="18242"/>
                  <a:pt x="18440" y="18270"/>
                  <a:pt x="18428" y="18293"/>
                </a:cubicBezTo>
                <a:cubicBezTo>
                  <a:pt x="18414" y="18330"/>
                  <a:pt x="18429" y="18397"/>
                  <a:pt x="18410" y="18429"/>
                </a:cubicBezTo>
                <a:cubicBezTo>
                  <a:pt x="18392" y="18426"/>
                  <a:pt x="18386" y="18444"/>
                  <a:pt x="18383" y="18474"/>
                </a:cubicBezTo>
                <a:cubicBezTo>
                  <a:pt x="18399" y="18474"/>
                  <a:pt x="18420" y="18469"/>
                  <a:pt x="18434" y="18454"/>
                </a:cubicBezTo>
                <a:cubicBezTo>
                  <a:pt x="18445" y="18418"/>
                  <a:pt x="18445" y="18366"/>
                  <a:pt x="18456" y="18329"/>
                </a:cubicBezTo>
                <a:cubicBezTo>
                  <a:pt x="18487" y="18416"/>
                  <a:pt x="18487" y="18434"/>
                  <a:pt x="18461" y="18525"/>
                </a:cubicBezTo>
                <a:cubicBezTo>
                  <a:pt x="18485" y="18536"/>
                  <a:pt x="18504" y="18508"/>
                  <a:pt x="18522" y="18490"/>
                </a:cubicBezTo>
                <a:lnTo>
                  <a:pt x="18528" y="18493"/>
                </a:lnTo>
                <a:cubicBezTo>
                  <a:pt x="18531" y="18502"/>
                  <a:pt x="18528" y="18514"/>
                  <a:pt x="18528" y="18524"/>
                </a:cubicBezTo>
                <a:lnTo>
                  <a:pt x="18523" y="18517"/>
                </a:lnTo>
                <a:cubicBezTo>
                  <a:pt x="18519" y="18516"/>
                  <a:pt x="18513" y="18522"/>
                  <a:pt x="18509" y="18521"/>
                </a:cubicBezTo>
                <a:cubicBezTo>
                  <a:pt x="18618" y="18718"/>
                  <a:pt x="18505" y="18673"/>
                  <a:pt x="18604" y="18850"/>
                </a:cubicBezTo>
                <a:cubicBezTo>
                  <a:pt x="18613" y="18857"/>
                  <a:pt x="18627" y="18861"/>
                  <a:pt x="18636" y="18868"/>
                </a:cubicBezTo>
                <a:cubicBezTo>
                  <a:pt x="18645" y="18877"/>
                  <a:pt x="18651" y="18904"/>
                  <a:pt x="18663" y="18905"/>
                </a:cubicBezTo>
                <a:cubicBezTo>
                  <a:pt x="18679" y="18874"/>
                  <a:pt x="18700" y="18911"/>
                  <a:pt x="18720" y="18908"/>
                </a:cubicBezTo>
                <a:cubicBezTo>
                  <a:pt x="18798" y="18995"/>
                  <a:pt x="18782" y="18965"/>
                  <a:pt x="18852" y="18882"/>
                </a:cubicBezTo>
                <a:cubicBezTo>
                  <a:pt x="18848" y="18876"/>
                  <a:pt x="18841" y="18873"/>
                  <a:pt x="18836" y="18872"/>
                </a:cubicBezTo>
                <a:cubicBezTo>
                  <a:pt x="18842" y="18864"/>
                  <a:pt x="18859" y="18842"/>
                  <a:pt x="18867" y="18843"/>
                </a:cubicBezTo>
                <a:lnTo>
                  <a:pt x="18876" y="18855"/>
                </a:lnTo>
                <a:lnTo>
                  <a:pt x="18878" y="18872"/>
                </a:lnTo>
                <a:lnTo>
                  <a:pt x="18874" y="18889"/>
                </a:lnTo>
                <a:lnTo>
                  <a:pt x="18866" y="18900"/>
                </a:lnTo>
                <a:lnTo>
                  <a:pt x="18855" y="18900"/>
                </a:lnTo>
                <a:cubicBezTo>
                  <a:pt x="18868" y="18934"/>
                  <a:pt x="18884" y="18909"/>
                  <a:pt x="18895" y="18886"/>
                </a:cubicBezTo>
                <a:lnTo>
                  <a:pt x="18901" y="18885"/>
                </a:lnTo>
                <a:lnTo>
                  <a:pt x="18904" y="18901"/>
                </a:lnTo>
                <a:cubicBezTo>
                  <a:pt x="18904" y="18907"/>
                  <a:pt x="18901" y="18917"/>
                  <a:pt x="18899" y="18921"/>
                </a:cubicBezTo>
                <a:lnTo>
                  <a:pt x="18898" y="18930"/>
                </a:lnTo>
                <a:cubicBezTo>
                  <a:pt x="18909" y="18946"/>
                  <a:pt x="18925" y="18952"/>
                  <a:pt x="18929" y="18980"/>
                </a:cubicBezTo>
                <a:lnTo>
                  <a:pt x="18939" y="18971"/>
                </a:lnTo>
                <a:cubicBezTo>
                  <a:pt x="18946" y="18981"/>
                  <a:pt x="18948" y="19003"/>
                  <a:pt x="18955" y="19013"/>
                </a:cubicBezTo>
                <a:lnTo>
                  <a:pt x="18961" y="19005"/>
                </a:lnTo>
                <a:cubicBezTo>
                  <a:pt x="18962" y="18996"/>
                  <a:pt x="18963" y="18980"/>
                  <a:pt x="18960" y="18972"/>
                </a:cubicBezTo>
                <a:lnTo>
                  <a:pt x="18953" y="18978"/>
                </a:lnTo>
                <a:lnTo>
                  <a:pt x="18946" y="18959"/>
                </a:lnTo>
                <a:cubicBezTo>
                  <a:pt x="18951" y="18951"/>
                  <a:pt x="18973" y="18948"/>
                  <a:pt x="18979" y="18947"/>
                </a:cubicBezTo>
                <a:cubicBezTo>
                  <a:pt x="18989" y="18942"/>
                  <a:pt x="19017" y="18885"/>
                  <a:pt x="19024" y="18872"/>
                </a:cubicBezTo>
                <a:cubicBezTo>
                  <a:pt x="19052" y="18825"/>
                  <a:pt x="19106" y="18833"/>
                  <a:pt x="19141" y="18820"/>
                </a:cubicBezTo>
                <a:cubicBezTo>
                  <a:pt x="19201" y="18765"/>
                  <a:pt x="19158" y="18564"/>
                  <a:pt x="19212" y="18466"/>
                </a:cubicBezTo>
                <a:cubicBezTo>
                  <a:pt x="19213" y="18465"/>
                  <a:pt x="19216" y="18461"/>
                  <a:pt x="19217" y="18460"/>
                </a:cubicBezTo>
                <a:cubicBezTo>
                  <a:pt x="19213" y="18451"/>
                  <a:pt x="19217" y="18443"/>
                  <a:pt x="19222" y="18443"/>
                </a:cubicBezTo>
                <a:cubicBezTo>
                  <a:pt x="19221" y="18395"/>
                  <a:pt x="19229" y="18345"/>
                  <a:pt x="19248" y="18310"/>
                </a:cubicBezTo>
                <a:cubicBezTo>
                  <a:pt x="19246" y="18309"/>
                  <a:pt x="19244" y="18307"/>
                  <a:pt x="19242" y="18306"/>
                </a:cubicBezTo>
                <a:cubicBezTo>
                  <a:pt x="19256" y="18301"/>
                  <a:pt x="19251" y="18263"/>
                  <a:pt x="19254" y="18245"/>
                </a:cubicBezTo>
                <a:cubicBezTo>
                  <a:pt x="19265" y="18206"/>
                  <a:pt x="19285" y="18152"/>
                  <a:pt x="19306" y="18133"/>
                </a:cubicBezTo>
                <a:cubicBezTo>
                  <a:pt x="19304" y="18133"/>
                  <a:pt x="19303" y="18130"/>
                  <a:pt x="19303" y="18128"/>
                </a:cubicBezTo>
                <a:cubicBezTo>
                  <a:pt x="19321" y="18115"/>
                  <a:pt x="19328" y="18078"/>
                  <a:pt x="19328" y="18046"/>
                </a:cubicBezTo>
                <a:cubicBezTo>
                  <a:pt x="19354" y="17995"/>
                  <a:pt x="19355" y="17922"/>
                  <a:pt x="19356" y="17856"/>
                </a:cubicBezTo>
                <a:cubicBezTo>
                  <a:pt x="19365" y="17763"/>
                  <a:pt x="19392" y="17662"/>
                  <a:pt x="19390" y="17570"/>
                </a:cubicBezTo>
                <a:cubicBezTo>
                  <a:pt x="19374" y="17482"/>
                  <a:pt x="19351" y="17357"/>
                  <a:pt x="19364" y="17261"/>
                </a:cubicBezTo>
                <a:cubicBezTo>
                  <a:pt x="19365" y="17244"/>
                  <a:pt x="19358" y="17235"/>
                  <a:pt x="19353" y="17224"/>
                </a:cubicBezTo>
                <a:cubicBezTo>
                  <a:pt x="19348" y="17206"/>
                  <a:pt x="19352" y="17183"/>
                  <a:pt x="19345" y="17166"/>
                </a:cubicBezTo>
                <a:cubicBezTo>
                  <a:pt x="19313" y="17111"/>
                  <a:pt x="19302" y="17011"/>
                  <a:pt x="19259" y="16981"/>
                </a:cubicBezTo>
                <a:cubicBezTo>
                  <a:pt x="19204" y="16926"/>
                  <a:pt x="19233" y="16855"/>
                  <a:pt x="19213" y="16781"/>
                </a:cubicBezTo>
                <a:lnTo>
                  <a:pt x="19209" y="16781"/>
                </a:lnTo>
                <a:cubicBezTo>
                  <a:pt x="19206" y="16786"/>
                  <a:pt x="19207" y="16796"/>
                  <a:pt x="19208" y="16802"/>
                </a:cubicBezTo>
                <a:cubicBezTo>
                  <a:pt x="19196" y="16797"/>
                  <a:pt x="19188" y="16771"/>
                  <a:pt x="19179" y="16755"/>
                </a:cubicBezTo>
                <a:lnTo>
                  <a:pt x="19172" y="16756"/>
                </a:lnTo>
                <a:cubicBezTo>
                  <a:pt x="19170" y="16770"/>
                  <a:pt x="19173" y="16788"/>
                  <a:pt x="19172" y="16801"/>
                </a:cubicBezTo>
                <a:cubicBezTo>
                  <a:pt x="19147" y="16778"/>
                  <a:pt x="19145" y="16726"/>
                  <a:pt x="19139" y="16681"/>
                </a:cubicBezTo>
                <a:cubicBezTo>
                  <a:pt x="19131" y="16629"/>
                  <a:pt x="19106" y="16585"/>
                  <a:pt x="19096" y="16536"/>
                </a:cubicBezTo>
                <a:lnTo>
                  <a:pt x="19107" y="16536"/>
                </a:lnTo>
                <a:cubicBezTo>
                  <a:pt x="19090" y="16470"/>
                  <a:pt x="19033" y="16462"/>
                  <a:pt x="19018" y="16396"/>
                </a:cubicBezTo>
                <a:cubicBezTo>
                  <a:pt x="19005" y="16403"/>
                  <a:pt x="18995" y="16392"/>
                  <a:pt x="18985" y="16378"/>
                </a:cubicBezTo>
                <a:cubicBezTo>
                  <a:pt x="18932" y="16350"/>
                  <a:pt x="18969" y="16304"/>
                  <a:pt x="18938" y="16268"/>
                </a:cubicBezTo>
                <a:cubicBezTo>
                  <a:pt x="18928" y="16243"/>
                  <a:pt x="18941" y="16201"/>
                  <a:pt x="18940" y="16173"/>
                </a:cubicBezTo>
                <a:cubicBezTo>
                  <a:pt x="18937" y="16145"/>
                  <a:pt x="18925" y="16115"/>
                  <a:pt x="18927" y="16086"/>
                </a:cubicBezTo>
                <a:cubicBezTo>
                  <a:pt x="18869" y="16040"/>
                  <a:pt x="18919" y="15844"/>
                  <a:pt x="18859" y="15797"/>
                </a:cubicBezTo>
                <a:cubicBezTo>
                  <a:pt x="18839" y="15740"/>
                  <a:pt x="18840" y="15747"/>
                  <a:pt x="18811" y="15781"/>
                </a:cubicBezTo>
                <a:cubicBezTo>
                  <a:pt x="18763" y="15728"/>
                  <a:pt x="18804" y="15580"/>
                  <a:pt x="18759" y="15518"/>
                </a:cubicBezTo>
                <a:cubicBezTo>
                  <a:pt x="18757" y="15509"/>
                  <a:pt x="18759" y="15491"/>
                  <a:pt x="18761" y="15483"/>
                </a:cubicBezTo>
                <a:lnTo>
                  <a:pt x="18759" y="15473"/>
                </a:lnTo>
                <a:cubicBezTo>
                  <a:pt x="18728" y="15461"/>
                  <a:pt x="18754" y="15371"/>
                  <a:pt x="18726" y="15345"/>
                </a:cubicBezTo>
                <a:cubicBezTo>
                  <a:pt x="18726" y="15341"/>
                  <a:pt x="18725" y="15335"/>
                  <a:pt x="18727" y="15332"/>
                </a:cubicBezTo>
                <a:lnTo>
                  <a:pt x="18723" y="15328"/>
                </a:lnTo>
                <a:close/>
                <a:moveTo>
                  <a:pt x="13103" y="15478"/>
                </a:moveTo>
                <a:cubicBezTo>
                  <a:pt x="13089" y="15473"/>
                  <a:pt x="13084" y="15513"/>
                  <a:pt x="13075" y="15523"/>
                </a:cubicBezTo>
                <a:lnTo>
                  <a:pt x="13073" y="15521"/>
                </a:lnTo>
                <a:cubicBezTo>
                  <a:pt x="13083" y="15584"/>
                  <a:pt x="13077" y="15615"/>
                  <a:pt x="13048" y="15651"/>
                </a:cubicBezTo>
                <a:cubicBezTo>
                  <a:pt x="13042" y="15665"/>
                  <a:pt x="13033" y="15677"/>
                  <a:pt x="13025" y="15660"/>
                </a:cubicBezTo>
                <a:cubicBezTo>
                  <a:pt x="13012" y="15667"/>
                  <a:pt x="13019" y="15695"/>
                  <a:pt x="13021" y="15712"/>
                </a:cubicBezTo>
                <a:cubicBezTo>
                  <a:pt x="13019" y="15731"/>
                  <a:pt x="13011" y="15753"/>
                  <a:pt x="13012" y="15772"/>
                </a:cubicBezTo>
                <a:lnTo>
                  <a:pt x="13021" y="15791"/>
                </a:lnTo>
                <a:lnTo>
                  <a:pt x="13010" y="15787"/>
                </a:lnTo>
                <a:cubicBezTo>
                  <a:pt x="13003" y="15798"/>
                  <a:pt x="13002" y="15820"/>
                  <a:pt x="12995" y="15830"/>
                </a:cubicBezTo>
                <a:lnTo>
                  <a:pt x="12990" y="15831"/>
                </a:lnTo>
                <a:cubicBezTo>
                  <a:pt x="12990" y="15825"/>
                  <a:pt x="12992" y="15812"/>
                  <a:pt x="12993" y="15806"/>
                </a:cubicBezTo>
                <a:lnTo>
                  <a:pt x="12991" y="15796"/>
                </a:lnTo>
                <a:cubicBezTo>
                  <a:pt x="12977" y="15816"/>
                  <a:pt x="12965" y="15849"/>
                  <a:pt x="12970" y="15882"/>
                </a:cubicBezTo>
                <a:lnTo>
                  <a:pt x="12965" y="15887"/>
                </a:lnTo>
                <a:lnTo>
                  <a:pt x="12957" y="15862"/>
                </a:lnTo>
                <a:lnTo>
                  <a:pt x="12939" y="15879"/>
                </a:lnTo>
                <a:lnTo>
                  <a:pt x="12925" y="15913"/>
                </a:lnTo>
                <a:lnTo>
                  <a:pt x="12929" y="15942"/>
                </a:lnTo>
                <a:lnTo>
                  <a:pt x="12924" y="15945"/>
                </a:lnTo>
                <a:cubicBezTo>
                  <a:pt x="12914" y="15911"/>
                  <a:pt x="12886" y="15922"/>
                  <a:pt x="12878" y="15954"/>
                </a:cubicBezTo>
                <a:cubicBezTo>
                  <a:pt x="12872" y="15958"/>
                  <a:pt x="12865" y="15954"/>
                  <a:pt x="12860" y="15952"/>
                </a:cubicBezTo>
                <a:cubicBezTo>
                  <a:pt x="12852" y="15955"/>
                  <a:pt x="12842" y="15975"/>
                  <a:pt x="12834" y="15976"/>
                </a:cubicBezTo>
                <a:cubicBezTo>
                  <a:pt x="12827" y="15978"/>
                  <a:pt x="12813" y="15973"/>
                  <a:pt x="12809" y="15988"/>
                </a:cubicBezTo>
                <a:cubicBezTo>
                  <a:pt x="12806" y="16001"/>
                  <a:pt x="12808" y="16031"/>
                  <a:pt x="12806" y="16044"/>
                </a:cubicBezTo>
                <a:cubicBezTo>
                  <a:pt x="12758" y="16151"/>
                  <a:pt x="12797" y="16285"/>
                  <a:pt x="12809" y="16402"/>
                </a:cubicBezTo>
                <a:cubicBezTo>
                  <a:pt x="12811" y="16524"/>
                  <a:pt x="12750" y="16604"/>
                  <a:pt x="12739" y="16717"/>
                </a:cubicBezTo>
                <a:cubicBezTo>
                  <a:pt x="12731" y="16783"/>
                  <a:pt x="12753" y="16839"/>
                  <a:pt x="12764" y="16897"/>
                </a:cubicBezTo>
                <a:cubicBezTo>
                  <a:pt x="12759" y="16973"/>
                  <a:pt x="12765" y="17063"/>
                  <a:pt x="12795" y="17121"/>
                </a:cubicBezTo>
                <a:cubicBezTo>
                  <a:pt x="12803" y="17137"/>
                  <a:pt x="12824" y="17148"/>
                  <a:pt x="12834" y="17156"/>
                </a:cubicBezTo>
                <a:cubicBezTo>
                  <a:pt x="12864" y="17196"/>
                  <a:pt x="12879" y="17175"/>
                  <a:pt x="12906" y="17141"/>
                </a:cubicBezTo>
                <a:cubicBezTo>
                  <a:pt x="12932" y="17116"/>
                  <a:pt x="12953" y="17139"/>
                  <a:pt x="12972" y="17083"/>
                </a:cubicBezTo>
                <a:lnTo>
                  <a:pt x="12979" y="17048"/>
                </a:lnTo>
                <a:lnTo>
                  <a:pt x="13111" y="16211"/>
                </a:lnTo>
                <a:cubicBezTo>
                  <a:pt x="13117" y="16166"/>
                  <a:pt x="13103" y="16105"/>
                  <a:pt x="13123" y="16070"/>
                </a:cubicBezTo>
                <a:cubicBezTo>
                  <a:pt x="13148" y="16013"/>
                  <a:pt x="13115" y="15947"/>
                  <a:pt x="13127" y="15890"/>
                </a:cubicBezTo>
                <a:lnTo>
                  <a:pt x="13131" y="15887"/>
                </a:lnTo>
                <a:cubicBezTo>
                  <a:pt x="13142" y="15897"/>
                  <a:pt x="13143" y="15934"/>
                  <a:pt x="13153" y="15946"/>
                </a:cubicBezTo>
                <a:cubicBezTo>
                  <a:pt x="13186" y="15924"/>
                  <a:pt x="13165" y="15836"/>
                  <a:pt x="13158" y="15794"/>
                </a:cubicBezTo>
                <a:cubicBezTo>
                  <a:pt x="13156" y="15687"/>
                  <a:pt x="13139" y="15566"/>
                  <a:pt x="13103" y="15478"/>
                </a:cubicBezTo>
                <a:close/>
                <a:moveTo>
                  <a:pt x="20169" y="15807"/>
                </a:moveTo>
                <a:lnTo>
                  <a:pt x="20166" y="15810"/>
                </a:lnTo>
                <a:cubicBezTo>
                  <a:pt x="20163" y="15821"/>
                  <a:pt x="20164" y="15840"/>
                  <a:pt x="20165" y="15853"/>
                </a:cubicBezTo>
                <a:cubicBezTo>
                  <a:pt x="20168" y="15876"/>
                  <a:pt x="20171" y="15910"/>
                  <a:pt x="20181" y="15927"/>
                </a:cubicBezTo>
                <a:cubicBezTo>
                  <a:pt x="20221" y="15921"/>
                  <a:pt x="20195" y="15889"/>
                  <a:pt x="20197" y="15843"/>
                </a:cubicBezTo>
                <a:cubicBezTo>
                  <a:pt x="20197" y="15843"/>
                  <a:pt x="20192" y="15850"/>
                  <a:pt x="20192" y="15850"/>
                </a:cubicBezTo>
                <a:cubicBezTo>
                  <a:pt x="20191" y="15855"/>
                  <a:pt x="20188" y="15866"/>
                  <a:pt x="20186" y="15870"/>
                </a:cubicBezTo>
                <a:cubicBezTo>
                  <a:pt x="20174" y="15856"/>
                  <a:pt x="20180" y="15821"/>
                  <a:pt x="20169" y="15807"/>
                </a:cubicBezTo>
                <a:close/>
                <a:moveTo>
                  <a:pt x="20202" y="15956"/>
                </a:moveTo>
                <a:lnTo>
                  <a:pt x="20200" y="15960"/>
                </a:lnTo>
                <a:cubicBezTo>
                  <a:pt x="20199" y="15964"/>
                  <a:pt x="20198" y="15976"/>
                  <a:pt x="20197" y="15981"/>
                </a:cubicBezTo>
                <a:lnTo>
                  <a:pt x="20200" y="15985"/>
                </a:lnTo>
                <a:cubicBezTo>
                  <a:pt x="20202" y="15985"/>
                  <a:pt x="20206" y="15985"/>
                  <a:pt x="20207" y="15985"/>
                </a:cubicBezTo>
                <a:cubicBezTo>
                  <a:pt x="20211" y="15998"/>
                  <a:pt x="20212" y="16018"/>
                  <a:pt x="20215" y="16032"/>
                </a:cubicBezTo>
                <a:lnTo>
                  <a:pt x="20221" y="16041"/>
                </a:lnTo>
                <a:cubicBezTo>
                  <a:pt x="20227" y="16039"/>
                  <a:pt x="20235" y="16035"/>
                  <a:pt x="20238" y="16026"/>
                </a:cubicBezTo>
                <a:cubicBezTo>
                  <a:pt x="20233" y="15999"/>
                  <a:pt x="20211" y="15991"/>
                  <a:pt x="20209" y="15961"/>
                </a:cubicBezTo>
                <a:lnTo>
                  <a:pt x="20205" y="15956"/>
                </a:lnTo>
                <a:lnTo>
                  <a:pt x="20202" y="15956"/>
                </a:lnTo>
                <a:close/>
                <a:moveTo>
                  <a:pt x="20261" y="15986"/>
                </a:moveTo>
                <a:cubicBezTo>
                  <a:pt x="20258" y="15995"/>
                  <a:pt x="20252" y="16002"/>
                  <a:pt x="20247" y="16005"/>
                </a:cubicBezTo>
                <a:cubicBezTo>
                  <a:pt x="20252" y="16016"/>
                  <a:pt x="20263" y="16026"/>
                  <a:pt x="20269" y="16013"/>
                </a:cubicBezTo>
                <a:cubicBezTo>
                  <a:pt x="20267" y="16010"/>
                  <a:pt x="20262" y="15991"/>
                  <a:pt x="20261" y="15986"/>
                </a:cubicBezTo>
                <a:close/>
                <a:moveTo>
                  <a:pt x="20266" y="16046"/>
                </a:moveTo>
                <a:lnTo>
                  <a:pt x="20263" y="16059"/>
                </a:lnTo>
                <a:cubicBezTo>
                  <a:pt x="20269" y="16067"/>
                  <a:pt x="20278" y="16070"/>
                  <a:pt x="20285" y="16067"/>
                </a:cubicBezTo>
                <a:cubicBezTo>
                  <a:pt x="20280" y="16062"/>
                  <a:pt x="20274" y="16052"/>
                  <a:pt x="20269" y="16046"/>
                </a:cubicBezTo>
                <a:cubicBezTo>
                  <a:pt x="20269" y="16046"/>
                  <a:pt x="20266" y="16046"/>
                  <a:pt x="20266" y="16046"/>
                </a:cubicBezTo>
                <a:close/>
                <a:moveTo>
                  <a:pt x="20275" y="16166"/>
                </a:moveTo>
                <a:lnTo>
                  <a:pt x="20269" y="16170"/>
                </a:lnTo>
                <a:lnTo>
                  <a:pt x="20263" y="16186"/>
                </a:lnTo>
                <a:cubicBezTo>
                  <a:pt x="20267" y="16184"/>
                  <a:pt x="20270" y="16188"/>
                  <a:pt x="20272" y="16190"/>
                </a:cubicBezTo>
                <a:lnTo>
                  <a:pt x="20269" y="16195"/>
                </a:lnTo>
                <a:cubicBezTo>
                  <a:pt x="20269" y="16195"/>
                  <a:pt x="20275" y="16198"/>
                  <a:pt x="20275" y="16198"/>
                </a:cubicBezTo>
                <a:cubicBezTo>
                  <a:pt x="20281" y="16200"/>
                  <a:pt x="20287" y="16195"/>
                  <a:pt x="20289" y="16185"/>
                </a:cubicBezTo>
                <a:cubicBezTo>
                  <a:pt x="20287" y="16178"/>
                  <a:pt x="20280" y="16168"/>
                  <a:pt x="20275" y="16166"/>
                </a:cubicBezTo>
                <a:close/>
                <a:moveTo>
                  <a:pt x="20318" y="16286"/>
                </a:moveTo>
                <a:lnTo>
                  <a:pt x="20314" y="16288"/>
                </a:lnTo>
                <a:cubicBezTo>
                  <a:pt x="20312" y="16301"/>
                  <a:pt x="20314" y="16318"/>
                  <a:pt x="20321" y="16325"/>
                </a:cubicBezTo>
                <a:lnTo>
                  <a:pt x="20328" y="16328"/>
                </a:lnTo>
                <a:lnTo>
                  <a:pt x="20333" y="16324"/>
                </a:lnTo>
                <a:cubicBezTo>
                  <a:pt x="20331" y="16318"/>
                  <a:pt x="20329" y="16309"/>
                  <a:pt x="20326" y="16305"/>
                </a:cubicBezTo>
                <a:lnTo>
                  <a:pt x="20329" y="16302"/>
                </a:lnTo>
                <a:cubicBezTo>
                  <a:pt x="20326" y="16297"/>
                  <a:pt x="20321" y="16289"/>
                  <a:pt x="20318" y="16286"/>
                </a:cubicBezTo>
                <a:close/>
                <a:moveTo>
                  <a:pt x="20333" y="16376"/>
                </a:moveTo>
                <a:lnTo>
                  <a:pt x="20330" y="16381"/>
                </a:lnTo>
                <a:cubicBezTo>
                  <a:pt x="20330" y="16381"/>
                  <a:pt x="20330" y="16397"/>
                  <a:pt x="20330" y="16397"/>
                </a:cubicBezTo>
                <a:lnTo>
                  <a:pt x="20334" y="16410"/>
                </a:lnTo>
                <a:lnTo>
                  <a:pt x="20340" y="16414"/>
                </a:lnTo>
                <a:lnTo>
                  <a:pt x="20345" y="16402"/>
                </a:lnTo>
                <a:cubicBezTo>
                  <a:pt x="20340" y="16395"/>
                  <a:pt x="20337" y="16382"/>
                  <a:pt x="20333" y="16376"/>
                </a:cubicBezTo>
                <a:close/>
                <a:moveTo>
                  <a:pt x="20015" y="16495"/>
                </a:moveTo>
                <a:cubicBezTo>
                  <a:pt x="20032" y="16617"/>
                  <a:pt x="20115" y="16710"/>
                  <a:pt x="20171" y="16776"/>
                </a:cubicBezTo>
                <a:cubicBezTo>
                  <a:pt x="20175" y="16781"/>
                  <a:pt x="20184" y="16780"/>
                  <a:pt x="20189" y="16778"/>
                </a:cubicBezTo>
                <a:lnTo>
                  <a:pt x="20191" y="16766"/>
                </a:lnTo>
                <a:cubicBezTo>
                  <a:pt x="20178" y="16711"/>
                  <a:pt x="20132" y="16668"/>
                  <a:pt x="20108" y="16633"/>
                </a:cubicBezTo>
                <a:cubicBezTo>
                  <a:pt x="20083" y="16576"/>
                  <a:pt x="20051" y="16526"/>
                  <a:pt x="20015" y="16495"/>
                </a:cubicBezTo>
                <a:close/>
                <a:moveTo>
                  <a:pt x="20565" y="18351"/>
                </a:moveTo>
                <a:cubicBezTo>
                  <a:pt x="20560" y="18351"/>
                  <a:pt x="20550" y="18353"/>
                  <a:pt x="20545" y="18355"/>
                </a:cubicBezTo>
                <a:cubicBezTo>
                  <a:pt x="20554" y="18381"/>
                  <a:pt x="20581" y="18420"/>
                  <a:pt x="20571" y="18454"/>
                </a:cubicBezTo>
                <a:cubicBezTo>
                  <a:pt x="20572" y="18469"/>
                  <a:pt x="20582" y="18483"/>
                  <a:pt x="20585" y="18497"/>
                </a:cubicBezTo>
                <a:cubicBezTo>
                  <a:pt x="20588" y="18487"/>
                  <a:pt x="20593" y="18473"/>
                  <a:pt x="20600" y="18472"/>
                </a:cubicBezTo>
                <a:cubicBezTo>
                  <a:pt x="20573" y="18518"/>
                  <a:pt x="20618" y="18579"/>
                  <a:pt x="20631" y="18618"/>
                </a:cubicBezTo>
                <a:cubicBezTo>
                  <a:pt x="20635" y="18593"/>
                  <a:pt x="20616" y="18578"/>
                  <a:pt x="20618" y="18553"/>
                </a:cubicBezTo>
                <a:cubicBezTo>
                  <a:pt x="20621" y="18572"/>
                  <a:pt x="20628" y="18592"/>
                  <a:pt x="20639" y="18598"/>
                </a:cubicBezTo>
                <a:cubicBezTo>
                  <a:pt x="20639" y="18596"/>
                  <a:pt x="20639" y="18589"/>
                  <a:pt x="20639" y="18587"/>
                </a:cubicBezTo>
                <a:lnTo>
                  <a:pt x="20644" y="18593"/>
                </a:lnTo>
                <a:cubicBezTo>
                  <a:pt x="20644" y="18610"/>
                  <a:pt x="20645" y="18622"/>
                  <a:pt x="20650" y="18638"/>
                </a:cubicBezTo>
                <a:lnTo>
                  <a:pt x="20647" y="18648"/>
                </a:lnTo>
                <a:cubicBezTo>
                  <a:pt x="20644" y="18641"/>
                  <a:pt x="20639" y="18633"/>
                  <a:pt x="20634" y="18633"/>
                </a:cubicBezTo>
                <a:cubicBezTo>
                  <a:pt x="20642" y="18660"/>
                  <a:pt x="20650" y="18712"/>
                  <a:pt x="20671" y="18700"/>
                </a:cubicBezTo>
                <a:lnTo>
                  <a:pt x="20679" y="18713"/>
                </a:lnTo>
                <a:cubicBezTo>
                  <a:pt x="20673" y="18713"/>
                  <a:pt x="20667" y="18721"/>
                  <a:pt x="20667" y="18732"/>
                </a:cubicBezTo>
                <a:cubicBezTo>
                  <a:pt x="20666" y="18725"/>
                  <a:pt x="20662" y="18716"/>
                  <a:pt x="20659" y="18712"/>
                </a:cubicBezTo>
                <a:cubicBezTo>
                  <a:pt x="20658" y="18725"/>
                  <a:pt x="20662" y="18742"/>
                  <a:pt x="20669" y="18749"/>
                </a:cubicBezTo>
                <a:cubicBezTo>
                  <a:pt x="20664" y="18771"/>
                  <a:pt x="20672" y="18795"/>
                  <a:pt x="20679" y="18814"/>
                </a:cubicBezTo>
                <a:lnTo>
                  <a:pt x="20673" y="18818"/>
                </a:lnTo>
                <a:cubicBezTo>
                  <a:pt x="20674" y="18859"/>
                  <a:pt x="20658" y="18903"/>
                  <a:pt x="20658" y="18945"/>
                </a:cubicBezTo>
                <a:cubicBezTo>
                  <a:pt x="20653" y="18982"/>
                  <a:pt x="20625" y="18981"/>
                  <a:pt x="20612" y="19003"/>
                </a:cubicBezTo>
                <a:lnTo>
                  <a:pt x="20608" y="19025"/>
                </a:lnTo>
                <a:lnTo>
                  <a:pt x="20614" y="19047"/>
                </a:lnTo>
                <a:cubicBezTo>
                  <a:pt x="20697" y="19130"/>
                  <a:pt x="20723" y="19150"/>
                  <a:pt x="20663" y="19309"/>
                </a:cubicBezTo>
                <a:lnTo>
                  <a:pt x="20668" y="19319"/>
                </a:lnTo>
                <a:lnTo>
                  <a:pt x="20671" y="19316"/>
                </a:lnTo>
                <a:lnTo>
                  <a:pt x="20674" y="19305"/>
                </a:lnTo>
                <a:lnTo>
                  <a:pt x="20675" y="19304"/>
                </a:lnTo>
                <a:cubicBezTo>
                  <a:pt x="20678" y="19313"/>
                  <a:pt x="20674" y="19326"/>
                  <a:pt x="20679" y="19334"/>
                </a:cubicBezTo>
                <a:cubicBezTo>
                  <a:pt x="20699" y="19320"/>
                  <a:pt x="20688" y="19351"/>
                  <a:pt x="20703" y="19357"/>
                </a:cubicBezTo>
                <a:cubicBezTo>
                  <a:pt x="20748" y="19314"/>
                  <a:pt x="20792" y="19165"/>
                  <a:pt x="20807" y="19081"/>
                </a:cubicBezTo>
                <a:cubicBezTo>
                  <a:pt x="20780" y="19024"/>
                  <a:pt x="20836" y="18957"/>
                  <a:pt x="20858" y="19016"/>
                </a:cubicBezTo>
                <a:cubicBezTo>
                  <a:pt x="20862" y="19004"/>
                  <a:pt x="20860" y="18988"/>
                  <a:pt x="20859" y="18975"/>
                </a:cubicBezTo>
                <a:cubicBezTo>
                  <a:pt x="20857" y="18954"/>
                  <a:pt x="20870" y="18934"/>
                  <a:pt x="20877" y="18921"/>
                </a:cubicBezTo>
                <a:cubicBezTo>
                  <a:pt x="20885" y="18902"/>
                  <a:pt x="20886" y="18866"/>
                  <a:pt x="20887" y="18843"/>
                </a:cubicBezTo>
                <a:cubicBezTo>
                  <a:pt x="20891" y="18818"/>
                  <a:pt x="20900" y="18785"/>
                  <a:pt x="20879" y="18780"/>
                </a:cubicBezTo>
                <a:lnTo>
                  <a:pt x="20861" y="18784"/>
                </a:lnTo>
                <a:cubicBezTo>
                  <a:pt x="20827" y="18867"/>
                  <a:pt x="20784" y="18831"/>
                  <a:pt x="20745" y="18782"/>
                </a:cubicBezTo>
                <a:lnTo>
                  <a:pt x="20751" y="18783"/>
                </a:lnTo>
                <a:cubicBezTo>
                  <a:pt x="20743" y="18758"/>
                  <a:pt x="20733" y="18694"/>
                  <a:pt x="20729" y="18666"/>
                </a:cubicBezTo>
                <a:cubicBezTo>
                  <a:pt x="20721" y="18662"/>
                  <a:pt x="20716" y="18644"/>
                  <a:pt x="20710" y="18634"/>
                </a:cubicBezTo>
                <a:lnTo>
                  <a:pt x="20708" y="18644"/>
                </a:lnTo>
                <a:cubicBezTo>
                  <a:pt x="20711" y="18663"/>
                  <a:pt x="20727" y="18729"/>
                  <a:pt x="20708" y="18733"/>
                </a:cubicBezTo>
                <a:cubicBezTo>
                  <a:pt x="20704" y="18712"/>
                  <a:pt x="20695" y="18692"/>
                  <a:pt x="20682" y="18684"/>
                </a:cubicBezTo>
                <a:lnTo>
                  <a:pt x="20676" y="18690"/>
                </a:lnTo>
                <a:cubicBezTo>
                  <a:pt x="20666" y="18679"/>
                  <a:pt x="20667" y="18668"/>
                  <a:pt x="20671" y="18650"/>
                </a:cubicBezTo>
                <a:cubicBezTo>
                  <a:pt x="20672" y="18613"/>
                  <a:pt x="20657" y="18566"/>
                  <a:pt x="20646" y="18535"/>
                </a:cubicBezTo>
                <a:cubicBezTo>
                  <a:pt x="20648" y="18536"/>
                  <a:pt x="20656" y="18536"/>
                  <a:pt x="20658" y="18536"/>
                </a:cubicBezTo>
                <a:cubicBezTo>
                  <a:pt x="20655" y="18511"/>
                  <a:pt x="20652" y="18483"/>
                  <a:pt x="20640" y="18464"/>
                </a:cubicBezTo>
                <a:cubicBezTo>
                  <a:pt x="20637" y="18465"/>
                  <a:pt x="20632" y="18466"/>
                  <a:pt x="20629" y="18463"/>
                </a:cubicBezTo>
                <a:cubicBezTo>
                  <a:pt x="20629" y="18428"/>
                  <a:pt x="20602" y="18438"/>
                  <a:pt x="20591" y="18421"/>
                </a:cubicBezTo>
                <a:lnTo>
                  <a:pt x="20590" y="18408"/>
                </a:lnTo>
                <a:lnTo>
                  <a:pt x="20579" y="18426"/>
                </a:lnTo>
                <a:cubicBezTo>
                  <a:pt x="20573" y="18407"/>
                  <a:pt x="20557" y="18375"/>
                  <a:pt x="20565" y="18351"/>
                </a:cubicBezTo>
                <a:close/>
                <a:moveTo>
                  <a:pt x="18425" y="18534"/>
                </a:moveTo>
                <a:cubicBezTo>
                  <a:pt x="18410" y="18525"/>
                  <a:pt x="18381" y="18540"/>
                  <a:pt x="18367" y="18553"/>
                </a:cubicBezTo>
                <a:lnTo>
                  <a:pt x="18361" y="18569"/>
                </a:lnTo>
                <a:cubicBezTo>
                  <a:pt x="18376" y="18599"/>
                  <a:pt x="18406" y="18592"/>
                  <a:pt x="18425" y="18582"/>
                </a:cubicBezTo>
                <a:cubicBezTo>
                  <a:pt x="18432" y="18565"/>
                  <a:pt x="18442" y="18565"/>
                  <a:pt x="18452" y="18571"/>
                </a:cubicBezTo>
                <a:lnTo>
                  <a:pt x="18455" y="18567"/>
                </a:lnTo>
                <a:lnTo>
                  <a:pt x="18454" y="18555"/>
                </a:lnTo>
                <a:cubicBezTo>
                  <a:pt x="18454" y="18555"/>
                  <a:pt x="18444" y="18550"/>
                  <a:pt x="18444" y="18550"/>
                </a:cubicBezTo>
                <a:lnTo>
                  <a:pt x="18425" y="18549"/>
                </a:lnTo>
                <a:lnTo>
                  <a:pt x="18425" y="18534"/>
                </a:lnTo>
                <a:close/>
                <a:moveTo>
                  <a:pt x="18862" y="19220"/>
                </a:moveTo>
                <a:cubicBezTo>
                  <a:pt x="18843" y="19306"/>
                  <a:pt x="18888" y="19368"/>
                  <a:pt x="18893" y="19445"/>
                </a:cubicBezTo>
                <a:cubicBezTo>
                  <a:pt x="18894" y="19443"/>
                  <a:pt x="18897" y="19441"/>
                  <a:pt x="18899" y="19438"/>
                </a:cubicBezTo>
                <a:cubicBezTo>
                  <a:pt x="18901" y="19450"/>
                  <a:pt x="18908" y="19463"/>
                  <a:pt x="18910" y="19475"/>
                </a:cubicBezTo>
                <a:lnTo>
                  <a:pt x="18907" y="19490"/>
                </a:lnTo>
                <a:cubicBezTo>
                  <a:pt x="18905" y="19474"/>
                  <a:pt x="18898" y="19459"/>
                  <a:pt x="18891" y="19450"/>
                </a:cubicBezTo>
                <a:cubicBezTo>
                  <a:pt x="18897" y="19505"/>
                  <a:pt x="18911" y="19610"/>
                  <a:pt x="18948" y="19613"/>
                </a:cubicBezTo>
                <a:lnTo>
                  <a:pt x="18953" y="19620"/>
                </a:lnTo>
                <a:lnTo>
                  <a:pt x="18944" y="19620"/>
                </a:lnTo>
                <a:lnTo>
                  <a:pt x="18940" y="19625"/>
                </a:lnTo>
                <a:cubicBezTo>
                  <a:pt x="18938" y="19631"/>
                  <a:pt x="18941" y="19643"/>
                  <a:pt x="18942" y="19649"/>
                </a:cubicBezTo>
                <a:cubicBezTo>
                  <a:pt x="18959" y="19631"/>
                  <a:pt x="18974" y="19655"/>
                  <a:pt x="18990" y="19660"/>
                </a:cubicBezTo>
                <a:cubicBezTo>
                  <a:pt x="18998" y="19648"/>
                  <a:pt x="19000" y="19623"/>
                  <a:pt x="19001" y="19604"/>
                </a:cubicBezTo>
                <a:lnTo>
                  <a:pt x="19000" y="19605"/>
                </a:lnTo>
                <a:cubicBezTo>
                  <a:pt x="19000" y="19602"/>
                  <a:pt x="18999" y="19594"/>
                  <a:pt x="18999" y="19590"/>
                </a:cubicBezTo>
                <a:lnTo>
                  <a:pt x="19009" y="19601"/>
                </a:lnTo>
                <a:cubicBezTo>
                  <a:pt x="19018" y="19586"/>
                  <a:pt x="19018" y="19555"/>
                  <a:pt x="19017" y="19535"/>
                </a:cubicBezTo>
                <a:cubicBezTo>
                  <a:pt x="19022" y="19544"/>
                  <a:pt x="19026" y="19558"/>
                  <a:pt x="19026" y="19571"/>
                </a:cubicBezTo>
                <a:lnTo>
                  <a:pt x="19031" y="19564"/>
                </a:lnTo>
                <a:lnTo>
                  <a:pt x="19033" y="19548"/>
                </a:lnTo>
                <a:cubicBezTo>
                  <a:pt x="19040" y="19540"/>
                  <a:pt x="19047" y="19550"/>
                  <a:pt x="19047" y="19564"/>
                </a:cubicBezTo>
                <a:cubicBezTo>
                  <a:pt x="19046" y="19565"/>
                  <a:pt x="19043" y="19566"/>
                  <a:pt x="19042" y="19566"/>
                </a:cubicBezTo>
                <a:lnTo>
                  <a:pt x="19040" y="19570"/>
                </a:lnTo>
                <a:cubicBezTo>
                  <a:pt x="19040" y="19583"/>
                  <a:pt x="19045" y="19600"/>
                  <a:pt x="19053" y="19598"/>
                </a:cubicBezTo>
                <a:lnTo>
                  <a:pt x="19057" y="19592"/>
                </a:lnTo>
                <a:cubicBezTo>
                  <a:pt x="19055" y="19539"/>
                  <a:pt x="19057" y="19477"/>
                  <a:pt x="19070" y="19425"/>
                </a:cubicBezTo>
                <a:cubicBezTo>
                  <a:pt x="19076" y="19431"/>
                  <a:pt x="19076" y="19445"/>
                  <a:pt x="19079" y="19454"/>
                </a:cubicBezTo>
                <a:cubicBezTo>
                  <a:pt x="19080" y="19412"/>
                  <a:pt x="19076" y="19345"/>
                  <a:pt x="19079" y="19302"/>
                </a:cubicBezTo>
                <a:cubicBezTo>
                  <a:pt x="19080" y="19270"/>
                  <a:pt x="19072" y="19214"/>
                  <a:pt x="19050" y="19249"/>
                </a:cubicBezTo>
                <a:cubicBezTo>
                  <a:pt x="19046" y="19250"/>
                  <a:pt x="19040" y="19244"/>
                  <a:pt x="19036" y="19246"/>
                </a:cubicBezTo>
                <a:cubicBezTo>
                  <a:pt x="19033" y="19249"/>
                  <a:pt x="19032" y="19260"/>
                  <a:pt x="19029" y="19264"/>
                </a:cubicBezTo>
                <a:cubicBezTo>
                  <a:pt x="19020" y="19264"/>
                  <a:pt x="19000" y="19265"/>
                  <a:pt x="18993" y="19272"/>
                </a:cubicBezTo>
                <a:lnTo>
                  <a:pt x="18990" y="19293"/>
                </a:lnTo>
                <a:lnTo>
                  <a:pt x="18984" y="19283"/>
                </a:lnTo>
                <a:cubicBezTo>
                  <a:pt x="18958" y="19302"/>
                  <a:pt x="18932" y="19276"/>
                  <a:pt x="18911" y="19248"/>
                </a:cubicBezTo>
                <a:cubicBezTo>
                  <a:pt x="18897" y="19231"/>
                  <a:pt x="18875" y="19238"/>
                  <a:pt x="18862" y="19220"/>
                </a:cubicBezTo>
                <a:close/>
                <a:moveTo>
                  <a:pt x="20554" y="19220"/>
                </a:moveTo>
                <a:lnTo>
                  <a:pt x="20544" y="19223"/>
                </a:lnTo>
                <a:lnTo>
                  <a:pt x="20544" y="19224"/>
                </a:lnTo>
                <a:cubicBezTo>
                  <a:pt x="20547" y="19223"/>
                  <a:pt x="20550" y="19219"/>
                  <a:pt x="20554" y="19220"/>
                </a:cubicBezTo>
                <a:close/>
                <a:moveTo>
                  <a:pt x="20544" y="19224"/>
                </a:moveTo>
                <a:cubicBezTo>
                  <a:pt x="20509" y="19231"/>
                  <a:pt x="20504" y="19320"/>
                  <a:pt x="20495" y="19369"/>
                </a:cubicBezTo>
                <a:cubicBezTo>
                  <a:pt x="20475" y="19405"/>
                  <a:pt x="20446" y="19451"/>
                  <a:pt x="20456" y="19509"/>
                </a:cubicBezTo>
                <a:lnTo>
                  <a:pt x="20446" y="19517"/>
                </a:lnTo>
                <a:cubicBezTo>
                  <a:pt x="20441" y="19533"/>
                  <a:pt x="20441" y="19556"/>
                  <a:pt x="20438" y="19572"/>
                </a:cubicBezTo>
                <a:cubicBezTo>
                  <a:pt x="20439" y="19564"/>
                  <a:pt x="20437" y="19554"/>
                  <a:pt x="20435" y="19547"/>
                </a:cubicBezTo>
                <a:cubicBezTo>
                  <a:pt x="20430" y="19559"/>
                  <a:pt x="20419" y="19578"/>
                  <a:pt x="20421" y="19595"/>
                </a:cubicBezTo>
                <a:lnTo>
                  <a:pt x="20416" y="19586"/>
                </a:lnTo>
                <a:lnTo>
                  <a:pt x="20411" y="19587"/>
                </a:lnTo>
                <a:lnTo>
                  <a:pt x="20409" y="19595"/>
                </a:lnTo>
                <a:lnTo>
                  <a:pt x="20413" y="19604"/>
                </a:lnTo>
                <a:cubicBezTo>
                  <a:pt x="20408" y="19595"/>
                  <a:pt x="20400" y="19597"/>
                  <a:pt x="20395" y="19607"/>
                </a:cubicBezTo>
                <a:cubicBezTo>
                  <a:pt x="20397" y="19609"/>
                  <a:pt x="20399" y="19615"/>
                  <a:pt x="20400" y="19618"/>
                </a:cubicBezTo>
                <a:lnTo>
                  <a:pt x="20393" y="19615"/>
                </a:lnTo>
                <a:cubicBezTo>
                  <a:pt x="20384" y="19625"/>
                  <a:pt x="20376" y="19644"/>
                  <a:pt x="20368" y="19655"/>
                </a:cubicBezTo>
                <a:lnTo>
                  <a:pt x="20371" y="19657"/>
                </a:lnTo>
                <a:cubicBezTo>
                  <a:pt x="20370" y="19658"/>
                  <a:pt x="20367" y="19661"/>
                  <a:pt x="20367" y="19662"/>
                </a:cubicBezTo>
                <a:cubicBezTo>
                  <a:pt x="20367" y="19664"/>
                  <a:pt x="20366" y="19670"/>
                  <a:pt x="20366" y="19671"/>
                </a:cubicBezTo>
                <a:cubicBezTo>
                  <a:pt x="20353" y="19676"/>
                  <a:pt x="20337" y="19690"/>
                  <a:pt x="20328" y="19708"/>
                </a:cubicBezTo>
                <a:lnTo>
                  <a:pt x="20327" y="19728"/>
                </a:lnTo>
                <a:lnTo>
                  <a:pt x="20321" y="19723"/>
                </a:lnTo>
                <a:cubicBezTo>
                  <a:pt x="20292" y="19748"/>
                  <a:pt x="20246" y="19767"/>
                  <a:pt x="20251" y="19845"/>
                </a:cubicBezTo>
                <a:lnTo>
                  <a:pt x="20244" y="19838"/>
                </a:lnTo>
                <a:cubicBezTo>
                  <a:pt x="20230" y="19840"/>
                  <a:pt x="20222" y="19867"/>
                  <a:pt x="20224" y="19891"/>
                </a:cubicBezTo>
                <a:cubicBezTo>
                  <a:pt x="20223" y="19885"/>
                  <a:pt x="20221" y="19876"/>
                  <a:pt x="20221" y="19871"/>
                </a:cubicBezTo>
                <a:cubicBezTo>
                  <a:pt x="20216" y="19878"/>
                  <a:pt x="20208" y="19887"/>
                  <a:pt x="20207" y="19900"/>
                </a:cubicBezTo>
                <a:lnTo>
                  <a:pt x="20211" y="19911"/>
                </a:lnTo>
                <a:lnTo>
                  <a:pt x="20202" y="19910"/>
                </a:lnTo>
                <a:lnTo>
                  <a:pt x="20198" y="19920"/>
                </a:lnTo>
                <a:lnTo>
                  <a:pt x="20200" y="19934"/>
                </a:lnTo>
                <a:lnTo>
                  <a:pt x="20210" y="19944"/>
                </a:lnTo>
                <a:lnTo>
                  <a:pt x="20205" y="19946"/>
                </a:lnTo>
                <a:lnTo>
                  <a:pt x="20203" y="19949"/>
                </a:lnTo>
                <a:cubicBezTo>
                  <a:pt x="20202" y="19953"/>
                  <a:pt x="20204" y="19959"/>
                  <a:pt x="20205" y="19962"/>
                </a:cubicBezTo>
                <a:cubicBezTo>
                  <a:pt x="20200" y="19959"/>
                  <a:pt x="20193" y="19950"/>
                  <a:pt x="20188" y="19946"/>
                </a:cubicBezTo>
                <a:cubicBezTo>
                  <a:pt x="20189" y="19951"/>
                  <a:pt x="20190" y="19958"/>
                  <a:pt x="20191" y="19962"/>
                </a:cubicBezTo>
                <a:cubicBezTo>
                  <a:pt x="20183" y="19958"/>
                  <a:pt x="20179" y="19971"/>
                  <a:pt x="20180" y="19984"/>
                </a:cubicBezTo>
                <a:cubicBezTo>
                  <a:pt x="20185" y="19985"/>
                  <a:pt x="20191" y="19985"/>
                  <a:pt x="20195" y="19982"/>
                </a:cubicBezTo>
                <a:cubicBezTo>
                  <a:pt x="20191" y="19985"/>
                  <a:pt x="20185" y="19993"/>
                  <a:pt x="20184" y="20001"/>
                </a:cubicBezTo>
                <a:lnTo>
                  <a:pt x="20187" y="20009"/>
                </a:lnTo>
                <a:lnTo>
                  <a:pt x="20196" y="20011"/>
                </a:lnTo>
                <a:cubicBezTo>
                  <a:pt x="20188" y="20020"/>
                  <a:pt x="20176" y="20021"/>
                  <a:pt x="20168" y="20027"/>
                </a:cubicBezTo>
                <a:lnTo>
                  <a:pt x="20164" y="20042"/>
                </a:lnTo>
                <a:lnTo>
                  <a:pt x="20167" y="20049"/>
                </a:lnTo>
                <a:cubicBezTo>
                  <a:pt x="20171" y="20053"/>
                  <a:pt x="20176" y="20045"/>
                  <a:pt x="20179" y="20039"/>
                </a:cubicBezTo>
                <a:cubicBezTo>
                  <a:pt x="20179" y="20047"/>
                  <a:pt x="20178" y="20057"/>
                  <a:pt x="20175" y="20062"/>
                </a:cubicBezTo>
                <a:cubicBezTo>
                  <a:pt x="20181" y="20064"/>
                  <a:pt x="20186" y="20056"/>
                  <a:pt x="20191" y="20049"/>
                </a:cubicBezTo>
                <a:lnTo>
                  <a:pt x="20182" y="20087"/>
                </a:lnTo>
                <a:cubicBezTo>
                  <a:pt x="20198" y="20098"/>
                  <a:pt x="20221" y="20083"/>
                  <a:pt x="20238" y="20088"/>
                </a:cubicBezTo>
                <a:cubicBezTo>
                  <a:pt x="20244" y="20107"/>
                  <a:pt x="20251" y="20120"/>
                  <a:pt x="20265" y="20112"/>
                </a:cubicBezTo>
                <a:cubicBezTo>
                  <a:pt x="20278" y="20120"/>
                  <a:pt x="20279" y="20163"/>
                  <a:pt x="20297" y="20146"/>
                </a:cubicBezTo>
                <a:cubicBezTo>
                  <a:pt x="20366" y="20190"/>
                  <a:pt x="20372" y="20068"/>
                  <a:pt x="20424" y="20033"/>
                </a:cubicBezTo>
                <a:lnTo>
                  <a:pt x="20424" y="20026"/>
                </a:lnTo>
                <a:cubicBezTo>
                  <a:pt x="20409" y="19997"/>
                  <a:pt x="20443" y="19929"/>
                  <a:pt x="20442" y="19897"/>
                </a:cubicBezTo>
                <a:lnTo>
                  <a:pt x="20437" y="19884"/>
                </a:lnTo>
                <a:lnTo>
                  <a:pt x="20446" y="19873"/>
                </a:lnTo>
                <a:cubicBezTo>
                  <a:pt x="20451" y="19848"/>
                  <a:pt x="20456" y="19809"/>
                  <a:pt x="20451" y="19783"/>
                </a:cubicBezTo>
                <a:cubicBezTo>
                  <a:pt x="20459" y="19784"/>
                  <a:pt x="20463" y="19769"/>
                  <a:pt x="20468" y="19760"/>
                </a:cubicBezTo>
                <a:cubicBezTo>
                  <a:pt x="20483" y="19747"/>
                  <a:pt x="20520" y="19739"/>
                  <a:pt x="20499" y="19697"/>
                </a:cubicBezTo>
                <a:cubicBezTo>
                  <a:pt x="20509" y="19715"/>
                  <a:pt x="20518" y="19728"/>
                  <a:pt x="20527" y="19700"/>
                </a:cubicBezTo>
                <a:lnTo>
                  <a:pt x="20532" y="19707"/>
                </a:lnTo>
                <a:cubicBezTo>
                  <a:pt x="20531" y="19709"/>
                  <a:pt x="20527" y="19715"/>
                  <a:pt x="20526" y="19716"/>
                </a:cubicBezTo>
                <a:cubicBezTo>
                  <a:pt x="20538" y="19707"/>
                  <a:pt x="20554" y="19738"/>
                  <a:pt x="20564" y="19716"/>
                </a:cubicBezTo>
                <a:cubicBezTo>
                  <a:pt x="20568" y="19683"/>
                  <a:pt x="20540" y="19694"/>
                  <a:pt x="20540" y="19661"/>
                </a:cubicBezTo>
                <a:lnTo>
                  <a:pt x="20537" y="19656"/>
                </a:lnTo>
                <a:lnTo>
                  <a:pt x="20529" y="19660"/>
                </a:lnTo>
                <a:cubicBezTo>
                  <a:pt x="20532" y="19658"/>
                  <a:pt x="20537" y="19652"/>
                  <a:pt x="20539" y="19648"/>
                </a:cubicBezTo>
                <a:lnTo>
                  <a:pt x="20540" y="19640"/>
                </a:lnTo>
                <a:lnTo>
                  <a:pt x="20535" y="19631"/>
                </a:lnTo>
                <a:cubicBezTo>
                  <a:pt x="20566" y="19613"/>
                  <a:pt x="20581" y="19559"/>
                  <a:pt x="20593" y="19510"/>
                </a:cubicBezTo>
                <a:cubicBezTo>
                  <a:pt x="20600" y="19487"/>
                  <a:pt x="20634" y="19418"/>
                  <a:pt x="20632" y="19390"/>
                </a:cubicBezTo>
                <a:lnTo>
                  <a:pt x="20623" y="19390"/>
                </a:lnTo>
                <a:lnTo>
                  <a:pt x="20626" y="19380"/>
                </a:lnTo>
                <a:cubicBezTo>
                  <a:pt x="20619" y="19354"/>
                  <a:pt x="20626" y="19337"/>
                  <a:pt x="20638" y="19322"/>
                </a:cubicBezTo>
                <a:lnTo>
                  <a:pt x="20640" y="19307"/>
                </a:lnTo>
                <a:cubicBezTo>
                  <a:pt x="20638" y="19311"/>
                  <a:pt x="20634" y="19318"/>
                  <a:pt x="20631" y="19322"/>
                </a:cubicBezTo>
                <a:cubicBezTo>
                  <a:pt x="20628" y="19325"/>
                  <a:pt x="20623" y="19328"/>
                  <a:pt x="20620" y="19327"/>
                </a:cubicBezTo>
                <a:cubicBezTo>
                  <a:pt x="20627" y="19322"/>
                  <a:pt x="20632" y="19307"/>
                  <a:pt x="20636" y="19294"/>
                </a:cubicBezTo>
                <a:cubicBezTo>
                  <a:pt x="20631" y="19290"/>
                  <a:pt x="20623" y="19291"/>
                  <a:pt x="20618" y="19291"/>
                </a:cubicBezTo>
                <a:cubicBezTo>
                  <a:pt x="20618" y="19306"/>
                  <a:pt x="20613" y="19323"/>
                  <a:pt x="20605" y="19331"/>
                </a:cubicBezTo>
                <a:cubicBezTo>
                  <a:pt x="20610" y="19315"/>
                  <a:pt x="20610" y="19292"/>
                  <a:pt x="20618" y="19279"/>
                </a:cubicBezTo>
                <a:cubicBezTo>
                  <a:pt x="20603" y="19284"/>
                  <a:pt x="20582" y="19328"/>
                  <a:pt x="20567" y="19330"/>
                </a:cubicBezTo>
                <a:cubicBezTo>
                  <a:pt x="20558" y="19320"/>
                  <a:pt x="20561" y="19300"/>
                  <a:pt x="20560" y="19284"/>
                </a:cubicBezTo>
                <a:cubicBezTo>
                  <a:pt x="20554" y="19266"/>
                  <a:pt x="20539" y="19258"/>
                  <a:pt x="20540" y="19233"/>
                </a:cubicBezTo>
                <a:lnTo>
                  <a:pt x="20544" y="19224"/>
                </a:lnTo>
                <a:close/>
                <a:moveTo>
                  <a:pt x="6575" y="20926"/>
                </a:moveTo>
                <a:lnTo>
                  <a:pt x="6576" y="20935"/>
                </a:lnTo>
                <a:cubicBezTo>
                  <a:pt x="6570" y="20955"/>
                  <a:pt x="6562" y="20976"/>
                  <a:pt x="6565" y="21000"/>
                </a:cubicBezTo>
                <a:cubicBezTo>
                  <a:pt x="6541" y="21013"/>
                  <a:pt x="6520" y="21072"/>
                  <a:pt x="6546" y="21105"/>
                </a:cubicBezTo>
                <a:cubicBezTo>
                  <a:pt x="6546" y="21101"/>
                  <a:pt x="6549" y="21089"/>
                  <a:pt x="6549" y="21086"/>
                </a:cubicBezTo>
                <a:cubicBezTo>
                  <a:pt x="6554" y="21086"/>
                  <a:pt x="6562" y="21086"/>
                  <a:pt x="6566" y="21082"/>
                </a:cubicBezTo>
                <a:lnTo>
                  <a:pt x="6558" y="21055"/>
                </a:lnTo>
                <a:cubicBezTo>
                  <a:pt x="6568" y="21053"/>
                  <a:pt x="6582" y="21063"/>
                  <a:pt x="6591" y="21069"/>
                </a:cubicBezTo>
                <a:cubicBezTo>
                  <a:pt x="6592" y="21060"/>
                  <a:pt x="6591" y="21050"/>
                  <a:pt x="6589" y="21042"/>
                </a:cubicBezTo>
                <a:cubicBezTo>
                  <a:pt x="6601" y="21034"/>
                  <a:pt x="6629" y="21008"/>
                  <a:pt x="6640" y="20995"/>
                </a:cubicBezTo>
                <a:lnTo>
                  <a:pt x="6642" y="20987"/>
                </a:lnTo>
                <a:lnTo>
                  <a:pt x="6633" y="20980"/>
                </a:lnTo>
                <a:cubicBezTo>
                  <a:pt x="6633" y="20980"/>
                  <a:pt x="6635" y="20976"/>
                  <a:pt x="6635" y="20976"/>
                </a:cubicBezTo>
                <a:cubicBezTo>
                  <a:pt x="6636" y="20972"/>
                  <a:pt x="6639" y="20970"/>
                  <a:pt x="6641" y="20969"/>
                </a:cubicBezTo>
                <a:lnTo>
                  <a:pt x="6632" y="20952"/>
                </a:lnTo>
                <a:lnTo>
                  <a:pt x="6621" y="20948"/>
                </a:lnTo>
                <a:lnTo>
                  <a:pt x="6614" y="20958"/>
                </a:lnTo>
                <a:lnTo>
                  <a:pt x="6616" y="20979"/>
                </a:lnTo>
                <a:cubicBezTo>
                  <a:pt x="6609" y="20976"/>
                  <a:pt x="6599" y="20972"/>
                  <a:pt x="6600" y="20956"/>
                </a:cubicBezTo>
                <a:lnTo>
                  <a:pt x="6602" y="20952"/>
                </a:lnTo>
                <a:cubicBezTo>
                  <a:pt x="6603" y="20952"/>
                  <a:pt x="6605" y="20951"/>
                  <a:pt x="6606" y="20949"/>
                </a:cubicBezTo>
                <a:cubicBezTo>
                  <a:pt x="6608" y="20929"/>
                  <a:pt x="6581" y="20929"/>
                  <a:pt x="6575" y="20926"/>
                </a:cubicBezTo>
                <a:close/>
                <a:moveTo>
                  <a:pt x="6475" y="20956"/>
                </a:moveTo>
                <a:cubicBezTo>
                  <a:pt x="6478" y="20975"/>
                  <a:pt x="6488" y="20990"/>
                  <a:pt x="6494" y="21006"/>
                </a:cubicBezTo>
                <a:cubicBezTo>
                  <a:pt x="6489" y="21011"/>
                  <a:pt x="6480" y="21015"/>
                  <a:pt x="6474" y="21018"/>
                </a:cubicBezTo>
                <a:lnTo>
                  <a:pt x="6481" y="21023"/>
                </a:lnTo>
                <a:cubicBezTo>
                  <a:pt x="6484" y="21022"/>
                  <a:pt x="6491" y="21020"/>
                  <a:pt x="6494" y="21021"/>
                </a:cubicBezTo>
                <a:cubicBezTo>
                  <a:pt x="6489" y="21057"/>
                  <a:pt x="6464" y="21059"/>
                  <a:pt x="6451" y="21078"/>
                </a:cubicBezTo>
                <a:cubicBezTo>
                  <a:pt x="6465" y="21107"/>
                  <a:pt x="6490" y="21107"/>
                  <a:pt x="6494" y="21065"/>
                </a:cubicBezTo>
                <a:cubicBezTo>
                  <a:pt x="6516" y="21072"/>
                  <a:pt x="6530" y="21021"/>
                  <a:pt x="6543" y="20996"/>
                </a:cubicBezTo>
                <a:cubicBezTo>
                  <a:pt x="6546" y="20990"/>
                  <a:pt x="6550" y="20977"/>
                  <a:pt x="6551" y="20969"/>
                </a:cubicBezTo>
                <a:lnTo>
                  <a:pt x="6550" y="20962"/>
                </a:lnTo>
                <a:cubicBezTo>
                  <a:pt x="6525" y="20958"/>
                  <a:pt x="6496" y="20989"/>
                  <a:pt x="6475" y="20956"/>
                </a:cubicBezTo>
                <a:close/>
                <a:moveTo>
                  <a:pt x="5958" y="21136"/>
                </a:moveTo>
                <a:lnTo>
                  <a:pt x="5950" y="21137"/>
                </a:lnTo>
                <a:cubicBezTo>
                  <a:pt x="5936" y="21166"/>
                  <a:pt x="5931" y="21204"/>
                  <a:pt x="5907" y="21172"/>
                </a:cubicBezTo>
                <a:lnTo>
                  <a:pt x="5899" y="21176"/>
                </a:lnTo>
                <a:cubicBezTo>
                  <a:pt x="5903" y="21184"/>
                  <a:pt x="5910" y="21194"/>
                  <a:pt x="5912" y="21204"/>
                </a:cubicBezTo>
                <a:lnTo>
                  <a:pt x="5910" y="21215"/>
                </a:lnTo>
                <a:cubicBezTo>
                  <a:pt x="5891" y="21220"/>
                  <a:pt x="5890" y="21257"/>
                  <a:pt x="5903" y="21280"/>
                </a:cubicBezTo>
                <a:cubicBezTo>
                  <a:pt x="5921" y="21291"/>
                  <a:pt x="5942" y="21257"/>
                  <a:pt x="5959" y="21281"/>
                </a:cubicBezTo>
                <a:lnTo>
                  <a:pt x="5960" y="21296"/>
                </a:lnTo>
                <a:cubicBezTo>
                  <a:pt x="5947" y="21323"/>
                  <a:pt x="5912" y="21315"/>
                  <a:pt x="5913" y="21363"/>
                </a:cubicBezTo>
                <a:cubicBezTo>
                  <a:pt x="5918" y="21419"/>
                  <a:pt x="5960" y="21411"/>
                  <a:pt x="5978" y="21445"/>
                </a:cubicBezTo>
                <a:lnTo>
                  <a:pt x="5977" y="21445"/>
                </a:lnTo>
                <a:cubicBezTo>
                  <a:pt x="5973" y="21454"/>
                  <a:pt x="5969" y="21465"/>
                  <a:pt x="5963" y="21470"/>
                </a:cubicBezTo>
                <a:cubicBezTo>
                  <a:pt x="5964" y="21447"/>
                  <a:pt x="5949" y="21438"/>
                  <a:pt x="5939" y="21430"/>
                </a:cubicBezTo>
                <a:cubicBezTo>
                  <a:pt x="5929" y="21437"/>
                  <a:pt x="5911" y="21452"/>
                  <a:pt x="5907" y="21423"/>
                </a:cubicBezTo>
                <a:cubicBezTo>
                  <a:pt x="5899" y="21412"/>
                  <a:pt x="5887" y="21397"/>
                  <a:pt x="5884" y="21380"/>
                </a:cubicBezTo>
                <a:cubicBezTo>
                  <a:pt x="5889" y="21381"/>
                  <a:pt x="5895" y="21380"/>
                  <a:pt x="5899" y="21377"/>
                </a:cubicBezTo>
                <a:cubicBezTo>
                  <a:pt x="5895" y="21362"/>
                  <a:pt x="5892" y="21336"/>
                  <a:pt x="5890" y="21319"/>
                </a:cubicBezTo>
                <a:cubicBezTo>
                  <a:pt x="5882" y="21323"/>
                  <a:pt x="5879" y="21338"/>
                  <a:pt x="5883" y="21351"/>
                </a:cubicBezTo>
                <a:cubicBezTo>
                  <a:pt x="5881" y="21352"/>
                  <a:pt x="5874" y="21356"/>
                  <a:pt x="5872" y="21359"/>
                </a:cubicBezTo>
                <a:cubicBezTo>
                  <a:pt x="5858" y="21423"/>
                  <a:pt x="5896" y="21418"/>
                  <a:pt x="5903" y="21462"/>
                </a:cubicBezTo>
                <a:cubicBezTo>
                  <a:pt x="5890" y="21457"/>
                  <a:pt x="5877" y="21467"/>
                  <a:pt x="5878" y="21433"/>
                </a:cubicBezTo>
                <a:cubicBezTo>
                  <a:pt x="5871" y="21428"/>
                  <a:pt x="5867" y="21434"/>
                  <a:pt x="5863" y="21445"/>
                </a:cubicBezTo>
                <a:cubicBezTo>
                  <a:pt x="5849" y="21448"/>
                  <a:pt x="5839" y="21438"/>
                  <a:pt x="5826" y="21457"/>
                </a:cubicBezTo>
                <a:cubicBezTo>
                  <a:pt x="5818" y="21448"/>
                  <a:pt x="5801" y="21449"/>
                  <a:pt x="5807" y="21474"/>
                </a:cubicBezTo>
                <a:cubicBezTo>
                  <a:pt x="5839" y="21483"/>
                  <a:pt x="5887" y="21496"/>
                  <a:pt x="5918" y="21508"/>
                </a:cubicBezTo>
                <a:cubicBezTo>
                  <a:pt x="5946" y="21478"/>
                  <a:pt x="5941" y="21514"/>
                  <a:pt x="5967" y="21520"/>
                </a:cubicBezTo>
                <a:cubicBezTo>
                  <a:pt x="6022" y="21474"/>
                  <a:pt x="6204" y="21596"/>
                  <a:pt x="6209" y="21484"/>
                </a:cubicBezTo>
                <a:lnTo>
                  <a:pt x="6205" y="21479"/>
                </a:lnTo>
                <a:cubicBezTo>
                  <a:pt x="6132" y="21487"/>
                  <a:pt x="6065" y="21368"/>
                  <a:pt x="6028" y="21267"/>
                </a:cubicBezTo>
                <a:cubicBezTo>
                  <a:pt x="6010" y="21268"/>
                  <a:pt x="6004" y="21230"/>
                  <a:pt x="6023" y="21223"/>
                </a:cubicBezTo>
                <a:lnTo>
                  <a:pt x="6028" y="21230"/>
                </a:lnTo>
                <a:cubicBezTo>
                  <a:pt x="6024" y="21198"/>
                  <a:pt x="6011" y="21169"/>
                  <a:pt x="5998" y="21148"/>
                </a:cubicBezTo>
                <a:cubicBezTo>
                  <a:pt x="5981" y="21164"/>
                  <a:pt x="5971" y="21164"/>
                  <a:pt x="5958" y="21136"/>
                </a:cubicBezTo>
                <a:close/>
              </a:path>
            </a:pathLst>
          </a:custGeom>
          <a:solidFill>
            <a:srgbClr val="CBD2D9">
              <a:alpha val="14900"/>
            </a:srgbClr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Gill Sans"/>
              <a:buNone/>
            </a:pPr>
            <a:r>
              <a:t/>
            </a:r>
            <a:endParaRPr i="0" sz="9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591" name="Google Shape;1591;p206"/>
          <p:cNvSpPr txBox="1"/>
          <p:nvPr>
            <p:ph idx="4294967295" type="ctrTitle"/>
          </p:nvPr>
        </p:nvSpPr>
        <p:spPr>
          <a:xfrm>
            <a:off x="2456725" y="2014967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80+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2" name="Google Shape;1592;p206"/>
          <p:cNvSpPr txBox="1"/>
          <p:nvPr>
            <p:ph idx="4294967295" type="ctrTitle"/>
          </p:nvPr>
        </p:nvSpPr>
        <p:spPr>
          <a:xfrm>
            <a:off x="344424" y="2013338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20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3" name="Google Shape;1593;p206"/>
          <p:cNvSpPr txBox="1"/>
          <p:nvPr>
            <p:ph idx="4294967295" type="subTitle"/>
          </p:nvPr>
        </p:nvSpPr>
        <p:spPr>
          <a:xfrm>
            <a:off x="2456775" y="2769106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Edge PoP Markets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4" name="Google Shape;1594;p206"/>
          <p:cNvSpPr txBox="1"/>
          <p:nvPr>
            <p:ph idx="4294967295" type="ctrTitle"/>
          </p:nvPr>
        </p:nvSpPr>
        <p:spPr>
          <a:xfrm>
            <a:off x="4560100" y="2014967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7,000+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5" name="Google Shape;1595;p206"/>
          <p:cNvSpPr txBox="1"/>
          <p:nvPr>
            <p:ph idx="4294967295" type="subTitle"/>
          </p:nvPr>
        </p:nvSpPr>
        <p:spPr>
          <a:xfrm>
            <a:off x="4560150" y="2769106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In-network Appliances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6" name="Google Shape;1596;p206"/>
          <p:cNvSpPr txBox="1"/>
          <p:nvPr>
            <p:ph idx="4294967295" type="subTitle"/>
          </p:nvPr>
        </p:nvSpPr>
        <p:spPr>
          <a:xfrm>
            <a:off x="344474" y="2767588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Origin Datacenter Regions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7" name="Google Shape;1597;p206">
            <a:hlinkClick r:id="rId3"/>
          </p:cNvPr>
          <p:cNvSpPr/>
          <p:nvPr/>
        </p:nvSpPr>
        <p:spPr>
          <a:xfrm>
            <a:off x="9301613" y="1033944"/>
            <a:ext cx="1009500" cy="2973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598" name="Google Shape;1598;p206"/>
          <p:cNvSpPr txBox="1"/>
          <p:nvPr>
            <p:ph idx="4294967295" type="ctrTitle"/>
          </p:nvPr>
        </p:nvSpPr>
        <p:spPr>
          <a:xfrm>
            <a:off x="6672399" y="2014967"/>
            <a:ext cx="2112300" cy="735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3.27B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9" name="Google Shape;1599;p206"/>
          <p:cNvSpPr txBox="1"/>
          <p:nvPr>
            <p:ph idx="4294967295" type="subTitle"/>
          </p:nvPr>
        </p:nvSpPr>
        <p:spPr>
          <a:xfrm>
            <a:off x="6672449" y="2769106"/>
            <a:ext cx="2112300" cy="17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Font typeface="Arial"/>
              <a:buNone/>
            </a:pPr>
            <a:r>
              <a:rPr lang="en">
                <a:solidFill>
                  <a:schemeClr val="accent3"/>
                </a:solidFill>
              </a:rPr>
              <a:t>Family MAP, as of July 31st 2024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" name="Google Shape;1605;p207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1925284" y="-499922"/>
            <a:ext cx="11820489" cy="6645743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207"/>
          <p:cNvSpPr txBox="1"/>
          <p:nvPr/>
        </p:nvSpPr>
        <p:spPr>
          <a:xfrm>
            <a:off x="125" y="1147375"/>
            <a:ext cx="908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600"/>
              <a:buFont typeface="Arial"/>
              <a:buNone/>
            </a:pPr>
            <a:r>
              <a:rPr i="0" lang="en" sz="36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Why is my traceroute going over the Internet?</a:t>
            </a:r>
            <a:endParaRPr i="0" sz="36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07" name="Google Shape;1607;p207"/>
          <p:cNvSpPr txBox="1"/>
          <p:nvPr/>
        </p:nvSpPr>
        <p:spPr>
          <a:xfrm>
            <a:off x="125" y="2677750"/>
            <a:ext cx="91440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3600"/>
              <a:buFont typeface="Arial"/>
              <a:buNone/>
            </a:pPr>
            <a:r>
              <a:rPr i="0" lang="en" sz="3600" u="none" cap="none" strike="noStrike">
                <a:solidFill>
                  <a:srgbClr val="E8EAED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Why isn’t all my traffic being served over the peering/caching we just setup?</a:t>
            </a:r>
            <a:endParaRPr i="0" sz="3600" u="none" cap="none" strike="noStrike">
              <a:solidFill>
                <a:srgbClr val="E8EAED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Google Shape;1613;p208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73170" y="-998351"/>
            <a:ext cx="9217170" cy="6141853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208"/>
          <p:cNvSpPr txBox="1"/>
          <p:nvPr>
            <p:ph idx="1" type="body"/>
          </p:nvPr>
        </p:nvSpPr>
        <p:spPr>
          <a:xfrm>
            <a:off x="861625" y="1456293"/>
            <a:ext cx="787200" cy="860700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1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15" name="Google Shape;1615;p208"/>
          <p:cNvSpPr txBox="1"/>
          <p:nvPr>
            <p:ph idx="2" type="body"/>
          </p:nvPr>
        </p:nvSpPr>
        <p:spPr>
          <a:xfrm>
            <a:off x="1839385" y="1413025"/>
            <a:ext cx="7304700" cy="20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latin typeface="Optimistic Text"/>
                <a:ea typeface="Optimistic Text"/>
                <a:cs typeface="Optimistic Text"/>
                <a:sym typeface="Optimistic Text"/>
              </a:rPr>
              <a:t>Serving from the Edge</a:t>
            </a:r>
            <a:endParaRPr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1616" name="Google Shape;1616;p208"/>
          <p:cNvSpPr txBox="1"/>
          <p:nvPr>
            <p:ph type="title"/>
          </p:nvPr>
        </p:nvSpPr>
        <p:spPr>
          <a:xfrm>
            <a:off x="1788796" y="3786663"/>
            <a:ext cx="69201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68575" wrap="square" tIns="0">
            <a:noAutofit/>
          </a:bodyPr>
          <a:lstStyle/>
          <a:p>
            <a:pPr indent="0" lvl="0" marL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3.png" id="1621" name="Google Shape;1621;p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09114" y="579927"/>
            <a:ext cx="4953001" cy="10077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iendsmap_2017-06-27.jpg" id="1622" name="Google Shape;1622;p209"/>
          <p:cNvPicPr preferRelativeResize="0"/>
          <p:nvPr/>
        </p:nvPicPr>
        <p:blipFill rotWithShape="1">
          <a:blip r:embed="rId4">
            <a:alphaModFix amt="70000"/>
          </a:blip>
          <a:srcRect b="17571" l="9216" r="26954" t="10620"/>
          <a:stretch/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3" name="Google Shape;1623;p209"/>
          <p:cNvSpPr/>
          <p:nvPr/>
        </p:nvSpPr>
        <p:spPr>
          <a:xfrm>
            <a:off x="0" y="-1"/>
            <a:ext cx="4572000" cy="5143500"/>
          </a:xfrm>
          <a:prstGeom prst="rect">
            <a:avLst/>
          </a:prstGeom>
          <a:solidFill>
            <a:srgbClr val="14161A">
              <a:alpha val="69800"/>
            </a:srgbClr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Helvetica Neue"/>
              <a:buNone/>
            </a:pPr>
            <a:r>
              <a:t/>
            </a:r>
            <a:endParaRPr b="0" i="0" sz="6800" u="none" cap="none" strike="noStrike">
              <a:solidFill>
                <a:srgbClr val="53585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picture containing room, gambling house, scene, pool ball&#10;&#10;Description automatically generated" id="1624" name="Google Shape;1624;p209"/>
          <p:cNvPicPr preferRelativeResize="0"/>
          <p:nvPr/>
        </p:nvPicPr>
        <p:blipFill rotWithShape="1">
          <a:blip r:embed="rId5">
            <a:alphaModFix amt="80000"/>
          </a:blip>
          <a:srcRect b="0" l="0" r="0" t="0"/>
          <a:stretch/>
        </p:blipFill>
        <p:spPr>
          <a:xfrm>
            <a:off x="2246073" y="2068373"/>
            <a:ext cx="1119355" cy="526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room, gambling house&#10;&#10;Description automatically generated" id="1625" name="Google Shape;1625;p209"/>
          <p:cNvPicPr preferRelativeResize="0"/>
          <p:nvPr/>
        </p:nvPicPr>
        <p:blipFill rotWithShape="1">
          <a:blip r:embed="rId6">
            <a:alphaModFix amt="80000"/>
          </a:blip>
          <a:srcRect b="0" l="0" r="0" t="0"/>
          <a:stretch/>
        </p:blipFill>
        <p:spPr>
          <a:xfrm>
            <a:off x="1433067" y="924454"/>
            <a:ext cx="1119355" cy="526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room, gambling house, scene&#10;&#10;Description automatically generated" id="1626" name="Google Shape;1626;p209"/>
          <p:cNvPicPr preferRelativeResize="0"/>
          <p:nvPr/>
        </p:nvPicPr>
        <p:blipFill rotWithShape="1">
          <a:blip r:embed="rId7">
            <a:alphaModFix amt="80000"/>
          </a:blip>
          <a:srcRect b="0" l="0" r="0" t="0"/>
          <a:stretch/>
        </p:blipFill>
        <p:spPr>
          <a:xfrm>
            <a:off x="1626640" y="3320531"/>
            <a:ext cx="1119355" cy="5264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cebook icon" id="1627" name="Google Shape;1627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6597774" y="3954725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28" name="Google Shape;1628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7081578" y="3521286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29" name="Google Shape;1629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6265488" y="2480985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0" name="Google Shape;1630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5540477" y="1209279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1" name="Google Shape;1631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5631121" y="633978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2" name="Google Shape;1632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5686529" y="926729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3" name="Google Shape;1633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6131686" y="949194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4" name="Google Shape;1634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6014212" y="737261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5" name="Google Shape;1635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5896318" y="1016997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 result for facebook icon" id="1636" name="Google Shape;1636;p209"/>
          <p:cNvPicPr preferRelativeResize="0"/>
          <p:nvPr/>
        </p:nvPicPr>
        <p:blipFill rotWithShape="1">
          <a:blip r:embed="rId8">
            <a:alphaModFix/>
          </a:blip>
          <a:srcRect b="2075" l="25117" r="24817" t="1825"/>
          <a:stretch/>
        </p:blipFill>
        <p:spPr>
          <a:xfrm>
            <a:off x="6360843" y="1175326"/>
            <a:ext cx="157113" cy="158328"/>
          </a:xfrm>
          <a:prstGeom prst="rect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7" name="Google Shape;1637;p209"/>
          <p:cNvSpPr/>
          <p:nvPr/>
        </p:nvSpPr>
        <p:spPr>
          <a:xfrm>
            <a:off x="4665563" y="4942252"/>
            <a:ext cx="4572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E8EAED"/>
                </a:solidFill>
                <a:latin typeface="Arial"/>
                <a:ea typeface="Arial"/>
                <a:cs typeface="Arial"/>
                <a:sym typeface="Arial"/>
              </a:rPr>
              <a:t>Locations are for visualisation purposes, it does not reflect current configuration.</a:t>
            </a:r>
            <a:endParaRPr sz="1100"/>
          </a:p>
        </p:txBody>
      </p:sp>
      <p:cxnSp>
        <p:nvCxnSpPr>
          <p:cNvPr id="1638" name="Google Shape;1638;p209"/>
          <p:cNvCxnSpPr/>
          <p:nvPr/>
        </p:nvCxnSpPr>
        <p:spPr>
          <a:xfrm rot="10800000">
            <a:off x="2630538" y="1104804"/>
            <a:ext cx="3576600" cy="13632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639" name="Google Shape;1639;p209"/>
          <p:cNvCxnSpPr/>
          <p:nvPr/>
        </p:nvCxnSpPr>
        <p:spPr>
          <a:xfrm rot="10800000">
            <a:off x="2630636" y="1189657"/>
            <a:ext cx="3558000" cy="13509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0" name="Google Shape;1640;p209"/>
          <p:cNvCxnSpPr/>
          <p:nvPr/>
        </p:nvCxnSpPr>
        <p:spPr>
          <a:xfrm rot="10800000">
            <a:off x="3438619" y="2306322"/>
            <a:ext cx="3544500" cy="12519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1" name="Google Shape;1641;p209"/>
          <p:cNvCxnSpPr/>
          <p:nvPr/>
        </p:nvCxnSpPr>
        <p:spPr>
          <a:xfrm rot="10800000">
            <a:off x="3443556" y="2233879"/>
            <a:ext cx="3565800" cy="12588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642" name="Google Shape;1642;p209"/>
          <p:cNvCxnSpPr/>
          <p:nvPr/>
        </p:nvCxnSpPr>
        <p:spPr>
          <a:xfrm rot="10800000">
            <a:off x="2818057" y="3545411"/>
            <a:ext cx="3699900" cy="4485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643" name="Google Shape;1643;p209"/>
          <p:cNvCxnSpPr/>
          <p:nvPr/>
        </p:nvCxnSpPr>
        <p:spPr>
          <a:xfrm rot="10800000">
            <a:off x="2818207" y="3611932"/>
            <a:ext cx="3708300" cy="4575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4" name="Google Shape;1644;p209"/>
          <p:cNvCxnSpPr/>
          <p:nvPr/>
        </p:nvCxnSpPr>
        <p:spPr>
          <a:xfrm flipH="1">
            <a:off x="2630477" y="695596"/>
            <a:ext cx="2910000" cy="4092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645" name="Google Shape;1645;p209"/>
          <p:cNvCxnSpPr/>
          <p:nvPr/>
        </p:nvCxnSpPr>
        <p:spPr>
          <a:xfrm flipH="1">
            <a:off x="2630477" y="762917"/>
            <a:ext cx="2910000" cy="4272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6" name="Google Shape;1646;p209"/>
          <p:cNvCxnSpPr/>
          <p:nvPr/>
        </p:nvCxnSpPr>
        <p:spPr>
          <a:xfrm flipH="1">
            <a:off x="3487946" y="1290755"/>
            <a:ext cx="1975200" cy="9576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647" name="Google Shape;1647;p209"/>
          <p:cNvCxnSpPr/>
          <p:nvPr/>
        </p:nvCxnSpPr>
        <p:spPr>
          <a:xfrm flipH="1">
            <a:off x="3422520" y="1347540"/>
            <a:ext cx="2077500" cy="10125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48" name="Google Shape;1648;p209"/>
          <p:cNvCxnSpPr/>
          <p:nvPr/>
        </p:nvCxnSpPr>
        <p:spPr>
          <a:xfrm flipH="1">
            <a:off x="2818099" y="1315367"/>
            <a:ext cx="3470700" cy="22104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649" name="Google Shape;1649;p209"/>
          <p:cNvCxnSpPr/>
          <p:nvPr/>
        </p:nvCxnSpPr>
        <p:spPr>
          <a:xfrm flipH="1">
            <a:off x="2817835" y="1377661"/>
            <a:ext cx="3523800" cy="2214900"/>
          </a:xfrm>
          <a:prstGeom prst="straightConnector1">
            <a:avLst/>
          </a:prstGeom>
          <a:noFill/>
          <a:ln cap="flat" cmpd="sng" w="25400">
            <a:solidFill>
              <a:srgbClr val="F9DF84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3.png" id="1654" name="Google Shape;1654;p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0692" y="599092"/>
            <a:ext cx="4953001" cy="10077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iendsmap_2017-06-27.jpg" id="1655" name="Google Shape;1655;p210"/>
          <p:cNvPicPr preferRelativeResize="0"/>
          <p:nvPr/>
        </p:nvPicPr>
        <p:blipFill rotWithShape="1">
          <a:blip r:embed="rId4">
            <a:alphaModFix amt="70000"/>
          </a:blip>
          <a:srcRect b="17571" l="9216" r="26954" t="10620"/>
          <a:stretch/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210"/>
          <p:cNvSpPr/>
          <p:nvPr/>
        </p:nvSpPr>
        <p:spPr>
          <a:xfrm>
            <a:off x="-1" y="-1"/>
            <a:ext cx="9144000" cy="5143500"/>
          </a:xfrm>
          <a:prstGeom prst="rect">
            <a:avLst/>
          </a:prstGeom>
          <a:solidFill>
            <a:srgbClr val="14161A">
              <a:alpha val="69800"/>
            </a:srgbClr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Helvetica Neue"/>
              <a:buNone/>
            </a:pPr>
            <a:r>
              <a:t/>
            </a:r>
            <a:endParaRPr b="0" i="0" sz="6800" u="none" cap="none" strike="noStrike">
              <a:solidFill>
                <a:srgbClr val="53585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57" name="Google Shape;1657;p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549" y="786118"/>
            <a:ext cx="8488387" cy="3512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2" name="Google Shape;1662;p211"/>
          <p:cNvPicPr preferRelativeResize="0"/>
          <p:nvPr>
            <p:ph idx="2" type="pic"/>
          </p:nvPr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498108" y="-283159"/>
            <a:ext cx="10140300" cy="57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p211"/>
          <p:cNvSpPr txBox="1"/>
          <p:nvPr/>
        </p:nvSpPr>
        <p:spPr>
          <a:xfrm>
            <a:off x="5109257" y="1359879"/>
            <a:ext cx="2989500" cy="24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Dynamic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News Feed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likes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status Updates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203200" lvl="0" marL="3429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t/>
            </a:r>
            <a:endParaRPr i="0" sz="23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cxnSp>
        <p:nvCxnSpPr>
          <p:cNvPr id="1664" name="Google Shape;1664;p211"/>
          <p:cNvCxnSpPr/>
          <p:nvPr/>
        </p:nvCxnSpPr>
        <p:spPr>
          <a:xfrm>
            <a:off x="4572000" y="1865055"/>
            <a:ext cx="0" cy="141360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665" name="Google Shape;1665;p211"/>
          <p:cNvSpPr txBox="1"/>
          <p:nvPr/>
        </p:nvSpPr>
        <p:spPr>
          <a:xfrm>
            <a:off x="1890040" y="1157992"/>
            <a:ext cx="1675500" cy="25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Static</a:t>
            </a:r>
            <a:endParaRPr i="0" sz="45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images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videos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css</a:t>
            </a:r>
            <a:endParaRPr i="0" sz="30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timistic Text"/>
              <a:buChar char="•"/>
            </a:pPr>
            <a:r>
              <a:rPr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jss</a:t>
            </a:r>
            <a:endParaRPr i="0" sz="3000" u="none" cap="none" strike="noStrike">
              <a:solidFill>
                <a:srgbClr val="FFFFFF"/>
              </a:solidFill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oogle Shape;1671;p212"/>
          <p:cNvPicPr preferRelativeResize="0"/>
          <p:nvPr/>
        </p:nvPicPr>
        <p:blipFill rotWithShape="1">
          <a:blip r:embed="rId3">
            <a:alphaModFix amt="45000"/>
          </a:blip>
          <a:srcRect b="0" l="0" r="0" t="0"/>
          <a:stretch/>
        </p:blipFill>
        <p:spPr>
          <a:xfrm>
            <a:off x="-135345" y="-1639585"/>
            <a:ext cx="9551610" cy="7467055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212"/>
          <p:cNvSpPr txBox="1"/>
          <p:nvPr/>
        </p:nvSpPr>
        <p:spPr>
          <a:xfrm>
            <a:off x="2178922" y="2240350"/>
            <a:ext cx="471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FFFFFF"/>
                </a:solidFill>
                <a:latin typeface="Optimistic Text"/>
                <a:ea typeface="Optimistic Text"/>
                <a:cs typeface="Optimistic Text"/>
                <a:sym typeface="Optimistic Text"/>
              </a:rPr>
              <a:t>TRAFFIC STEERING</a:t>
            </a:r>
            <a:endParaRPr sz="11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Facebook for Business">
      <a:dk1>
        <a:srgbClr val="000000"/>
      </a:dk1>
      <a:lt1>
        <a:srgbClr val="FFFFFF"/>
      </a:lt1>
      <a:dk2>
        <a:srgbClr val="3B5998"/>
      </a:dk2>
      <a:lt2>
        <a:srgbClr val="DD4D5B"/>
      </a:lt2>
      <a:accent1>
        <a:srgbClr val="3D6AD6"/>
      </a:accent1>
      <a:accent2>
        <a:srgbClr val="10A498"/>
      </a:accent2>
      <a:accent3>
        <a:srgbClr val="EE602F"/>
      </a:accent3>
      <a:accent4>
        <a:srgbClr val="8A217A"/>
      </a:accent4>
      <a:accent5>
        <a:srgbClr val="F7BF3C"/>
      </a:accent5>
      <a:accent6>
        <a:srgbClr val="A09A98"/>
      </a:accent6>
      <a:hlink>
        <a:srgbClr val="DD4D5B"/>
      </a:hlink>
      <a:folHlink>
        <a:srgbClr val="504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dia Placeholde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eta_v3">
  <a:themeElements>
    <a:clrScheme name="Simple Light">
      <a:dk1>
        <a:srgbClr val="1C2B33"/>
      </a:dk1>
      <a:lt1>
        <a:srgbClr val="283943"/>
      </a:lt1>
      <a:dk2>
        <a:srgbClr val="344854"/>
      </a:dk2>
      <a:lt2>
        <a:srgbClr val="67788A"/>
      </a:lt2>
      <a:accent1>
        <a:srgbClr val="A7B3BF"/>
      </a:accent1>
      <a:accent2>
        <a:srgbClr val="CBD2D9"/>
      </a:accent2>
      <a:accent3>
        <a:srgbClr val="F1F4F7"/>
      </a:accent3>
      <a:accent4>
        <a:srgbClr val="FFFFFF"/>
      </a:accent4>
      <a:accent5>
        <a:srgbClr val="000000"/>
      </a:accent5>
      <a:accent6>
        <a:srgbClr val="0064E0"/>
      </a:accent6>
      <a:hlink>
        <a:srgbClr val="0082F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3585F"/>
      </a:dk1>
      <a:lt1>
        <a:srgbClr val="EDEEF1"/>
      </a:lt1>
      <a:dk2>
        <a:srgbClr val="A7A7A7"/>
      </a:dk2>
      <a:lt2>
        <a:srgbClr val="535353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